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5"/>
  </p:notesMasterIdLst>
  <p:handoutMasterIdLst>
    <p:handoutMasterId r:id="rId16"/>
  </p:handoutMasterIdLst>
  <p:sldIdLst>
    <p:sldId id="289" r:id="rId5"/>
    <p:sldId id="288" r:id="rId6"/>
    <p:sldId id="276" r:id="rId7"/>
    <p:sldId id="261" r:id="rId8"/>
    <p:sldId id="263" r:id="rId9"/>
    <p:sldId id="291" r:id="rId10"/>
    <p:sldId id="293" r:id="rId11"/>
    <p:sldId id="294" r:id="rId12"/>
    <p:sldId id="295"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B47C8-B9D0-4009-97F6-7AA50FBDDD90}" v="57" dt="2024-10-17T00:42:11.442"/>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94" autoAdjust="0"/>
  </p:normalViewPr>
  <p:slideViewPr>
    <p:cSldViewPr snapToGrid="0">
      <p:cViewPr varScale="1">
        <p:scale>
          <a:sx n="62" d="100"/>
          <a:sy n="62" d="100"/>
        </p:scale>
        <p:origin x="828" y="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bury, Christine - FS, ID" userId="7270c9e3-4e2c-4d12-ab02-b363b2e8f79f" providerId="ADAL" clId="{D81B47C8-B9D0-4009-97F6-7AA50FBDDD90}"/>
    <pc:docChg chg="undo custSel addSld delSld modSld sldOrd">
      <pc:chgData name="Bradbury, Christine - FS, ID" userId="7270c9e3-4e2c-4d12-ab02-b363b2e8f79f" providerId="ADAL" clId="{D81B47C8-B9D0-4009-97F6-7AA50FBDDD90}" dt="2024-10-17T00:33:18.133" v="2266" actId="47"/>
      <pc:docMkLst>
        <pc:docMk/>
      </pc:docMkLst>
      <pc:sldChg chg="modSp mod">
        <pc:chgData name="Bradbury, Christine - FS, ID" userId="7270c9e3-4e2c-4d12-ab02-b363b2e8f79f" providerId="ADAL" clId="{D81B47C8-B9D0-4009-97F6-7AA50FBDDD90}" dt="2024-10-16T22:58:32.338" v="2085" actId="20577"/>
        <pc:sldMkLst>
          <pc:docMk/>
          <pc:sldMk cId="3666674671" sldId="261"/>
        </pc:sldMkLst>
        <pc:spChg chg="mod">
          <ac:chgData name="Bradbury, Christine - FS, ID" userId="7270c9e3-4e2c-4d12-ab02-b363b2e8f79f" providerId="ADAL" clId="{D81B47C8-B9D0-4009-97F6-7AA50FBDDD90}" dt="2024-10-16T19:06:54.063" v="402"/>
          <ac:spMkLst>
            <pc:docMk/>
            <pc:sldMk cId="3666674671" sldId="261"/>
            <ac:spMk id="2" creationId="{9635F5E3-2B1C-7C0A-8581-67A9052D13AA}"/>
          </ac:spMkLst>
        </pc:spChg>
        <pc:spChg chg="mod">
          <ac:chgData name="Bradbury, Christine - FS, ID" userId="7270c9e3-4e2c-4d12-ab02-b363b2e8f79f" providerId="ADAL" clId="{D81B47C8-B9D0-4009-97F6-7AA50FBDDD90}" dt="2024-10-16T22:58:32.338" v="2085" actId="20577"/>
          <ac:spMkLst>
            <pc:docMk/>
            <pc:sldMk cId="3666674671" sldId="261"/>
            <ac:spMk id="3" creationId="{A6A33159-D030-2F82-A142-F75940728319}"/>
          </ac:spMkLst>
        </pc:spChg>
        <pc:picChg chg="mod">
          <ac:chgData name="Bradbury, Christine - FS, ID" userId="7270c9e3-4e2c-4d12-ab02-b363b2e8f79f" providerId="ADAL" clId="{D81B47C8-B9D0-4009-97F6-7AA50FBDDD90}" dt="2024-10-16T19:06:54.063" v="402"/>
          <ac:picMkLst>
            <pc:docMk/>
            <pc:sldMk cId="3666674671" sldId="261"/>
            <ac:picMk id="24" creationId="{A672B903-78EE-718A-C122-69D512078839}"/>
          </ac:picMkLst>
        </pc:picChg>
      </pc:sldChg>
      <pc:sldChg chg="addSp delSp modSp del mod setBg">
        <pc:chgData name="Bradbury, Christine - FS, ID" userId="7270c9e3-4e2c-4d12-ab02-b363b2e8f79f" providerId="ADAL" clId="{D81B47C8-B9D0-4009-97F6-7AA50FBDDD90}" dt="2024-10-17T00:33:18.133" v="2266" actId="47"/>
        <pc:sldMkLst>
          <pc:docMk/>
          <pc:sldMk cId="1210802199" sldId="262"/>
        </pc:sldMkLst>
        <pc:spChg chg="mod">
          <ac:chgData name="Bradbury, Christine - FS, ID" userId="7270c9e3-4e2c-4d12-ab02-b363b2e8f79f" providerId="ADAL" clId="{D81B47C8-B9D0-4009-97F6-7AA50FBDDD90}" dt="2024-10-16T18:54:47.560" v="388" actId="26606"/>
          <ac:spMkLst>
            <pc:docMk/>
            <pc:sldMk cId="1210802199" sldId="262"/>
            <ac:spMk id="2" creationId="{28BAC361-0D7A-DC05-86B5-6DD77D322F5B}"/>
          </ac:spMkLst>
        </pc:spChg>
        <pc:spChg chg="mod">
          <ac:chgData name="Bradbury, Christine - FS, ID" userId="7270c9e3-4e2c-4d12-ab02-b363b2e8f79f" providerId="ADAL" clId="{D81B47C8-B9D0-4009-97F6-7AA50FBDDD90}" dt="2024-10-16T18:54:47.560" v="388" actId="26606"/>
          <ac:spMkLst>
            <pc:docMk/>
            <pc:sldMk cId="1210802199" sldId="262"/>
            <ac:spMk id="3" creationId="{1BE98EFF-197D-3136-70B9-7BBD30A48931}"/>
          </ac:spMkLst>
        </pc:spChg>
        <pc:spChg chg="add del">
          <ac:chgData name="Bradbury, Christine - FS, ID" userId="7270c9e3-4e2c-4d12-ab02-b363b2e8f79f" providerId="ADAL" clId="{D81B47C8-B9D0-4009-97F6-7AA50FBDDD90}" dt="2024-10-16T18:54:47.560" v="388" actId="26606"/>
          <ac:spMkLst>
            <pc:docMk/>
            <pc:sldMk cId="1210802199" sldId="262"/>
            <ac:spMk id="53" creationId="{064D2207-AA67-DAD1-D42E-7A07328CA8EF}"/>
          </ac:spMkLst>
        </pc:spChg>
        <pc:spChg chg="add del">
          <ac:chgData name="Bradbury, Christine - FS, ID" userId="7270c9e3-4e2c-4d12-ab02-b363b2e8f79f" providerId="ADAL" clId="{D81B47C8-B9D0-4009-97F6-7AA50FBDDD90}" dt="2024-10-16T18:54:47.560" v="388" actId="26606"/>
          <ac:spMkLst>
            <pc:docMk/>
            <pc:sldMk cId="1210802199" sldId="262"/>
            <ac:spMk id="55" creationId="{D86851D7-955F-085C-8368-D9B65525EB4C}"/>
          </ac:spMkLst>
        </pc:spChg>
        <pc:picChg chg="mod">
          <ac:chgData name="Bradbury, Christine - FS, ID" userId="7270c9e3-4e2c-4d12-ab02-b363b2e8f79f" providerId="ADAL" clId="{D81B47C8-B9D0-4009-97F6-7AA50FBDDD90}" dt="2024-10-16T18:55:03.985" v="389" actId="1076"/>
          <ac:picMkLst>
            <pc:docMk/>
            <pc:sldMk cId="1210802199" sldId="262"/>
            <ac:picMk id="34" creationId="{E461669C-A7BA-D639-22CB-B5FBBE698B38}"/>
          </ac:picMkLst>
        </pc:picChg>
        <pc:cxnChg chg="add del">
          <ac:chgData name="Bradbury, Christine - FS, ID" userId="7270c9e3-4e2c-4d12-ab02-b363b2e8f79f" providerId="ADAL" clId="{D81B47C8-B9D0-4009-97F6-7AA50FBDDD90}" dt="2024-10-16T18:54:47.560" v="388" actId="26606"/>
          <ac:cxnSpMkLst>
            <pc:docMk/>
            <pc:sldMk cId="1210802199" sldId="262"/>
            <ac:cxnSpMk id="39" creationId="{4436E0F2-A64B-471E-93C0-8DFE08CC57C8}"/>
          </ac:cxnSpMkLst>
        </pc:cxnChg>
        <pc:cxnChg chg="add del">
          <ac:chgData name="Bradbury, Christine - FS, ID" userId="7270c9e3-4e2c-4d12-ab02-b363b2e8f79f" providerId="ADAL" clId="{D81B47C8-B9D0-4009-97F6-7AA50FBDDD90}" dt="2024-10-16T18:54:47.560" v="388" actId="26606"/>
          <ac:cxnSpMkLst>
            <pc:docMk/>
            <pc:sldMk cId="1210802199" sldId="262"/>
            <ac:cxnSpMk id="41" creationId="{DC1E3AB1-2A8C-4607-9FAE-D8BDB280FE1A}"/>
          </ac:cxnSpMkLst>
        </pc:cxnChg>
        <pc:cxnChg chg="add del">
          <ac:chgData name="Bradbury, Christine - FS, ID" userId="7270c9e3-4e2c-4d12-ab02-b363b2e8f79f" providerId="ADAL" clId="{D81B47C8-B9D0-4009-97F6-7AA50FBDDD90}" dt="2024-10-16T18:54:47.560" v="388" actId="26606"/>
          <ac:cxnSpMkLst>
            <pc:docMk/>
            <pc:sldMk cId="1210802199" sldId="262"/>
            <ac:cxnSpMk id="43" creationId="{26D66059-832F-40B6-A35F-F56C8F38A1E7}"/>
          </ac:cxnSpMkLst>
        </pc:cxnChg>
        <pc:cxnChg chg="add del">
          <ac:chgData name="Bradbury, Christine - FS, ID" userId="7270c9e3-4e2c-4d12-ab02-b363b2e8f79f" providerId="ADAL" clId="{D81B47C8-B9D0-4009-97F6-7AA50FBDDD90}" dt="2024-10-16T18:54:47.560" v="388" actId="26606"/>
          <ac:cxnSpMkLst>
            <pc:docMk/>
            <pc:sldMk cId="1210802199" sldId="262"/>
            <ac:cxnSpMk id="45" creationId="{A515E2ED-7EA9-448D-83FA-54C3DF9723BD}"/>
          </ac:cxnSpMkLst>
        </pc:cxnChg>
        <pc:cxnChg chg="add del">
          <ac:chgData name="Bradbury, Christine - FS, ID" userId="7270c9e3-4e2c-4d12-ab02-b363b2e8f79f" providerId="ADAL" clId="{D81B47C8-B9D0-4009-97F6-7AA50FBDDD90}" dt="2024-10-16T18:54:47.560" v="388" actId="26606"/>
          <ac:cxnSpMkLst>
            <pc:docMk/>
            <pc:sldMk cId="1210802199" sldId="262"/>
            <ac:cxnSpMk id="47" creationId="{20595356-EABD-4767-AC9D-EA21FF115EC0}"/>
          </ac:cxnSpMkLst>
        </pc:cxnChg>
        <pc:cxnChg chg="add del">
          <ac:chgData name="Bradbury, Christine - FS, ID" userId="7270c9e3-4e2c-4d12-ab02-b363b2e8f79f" providerId="ADAL" clId="{D81B47C8-B9D0-4009-97F6-7AA50FBDDD90}" dt="2024-10-16T18:54:47.560" v="388" actId="26606"/>
          <ac:cxnSpMkLst>
            <pc:docMk/>
            <pc:sldMk cId="1210802199" sldId="262"/>
            <ac:cxnSpMk id="49" creationId="{28CD9F06-9628-469C-B788-A894E3E08281}"/>
          </ac:cxnSpMkLst>
        </pc:cxnChg>
        <pc:cxnChg chg="add del">
          <ac:chgData name="Bradbury, Christine - FS, ID" userId="7270c9e3-4e2c-4d12-ab02-b363b2e8f79f" providerId="ADAL" clId="{D81B47C8-B9D0-4009-97F6-7AA50FBDDD90}" dt="2024-10-16T18:54:47.560" v="388" actId="26606"/>
          <ac:cxnSpMkLst>
            <pc:docMk/>
            <pc:sldMk cId="1210802199" sldId="262"/>
            <ac:cxnSpMk id="51" creationId="{8550A431-0B61-421B-B4B7-24C0CFF0F938}"/>
          </ac:cxnSpMkLst>
        </pc:cxnChg>
        <pc:cxnChg chg="add del">
          <ac:chgData name="Bradbury, Christine - FS, ID" userId="7270c9e3-4e2c-4d12-ab02-b363b2e8f79f" providerId="ADAL" clId="{D81B47C8-B9D0-4009-97F6-7AA50FBDDD90}" dt="2024-10-16T18:54:47.560" v="388" actId="26606"/>
          <ac:cxnSpMkLst>
            <pc:docMk/>
            <pc:sldMk cId="1210802199" sldId="262"/>
            <ac:cxnSpMk id="57" creationId="{1799744D-C4F4-0234-A0F4-6B9AA6574A07}"/>
          </ac:cxnSpMkLst>
        </pc:cxnChg>
      </pc:sldChg>
      <pc:sldChg chg="modSp mod">
        <pc:chgData name="Bradbury, Christine - FS, ID" userId="7270c9e3-4e2c-4d12-ab02-b363b2e8f79f" providerId="ADAL" clId="{D81B47C8-B9D0-4009-97F6-7AA50FBDDD90}" dt="2024-10-16T19:06:54.063" v="402"/>
        <pc:sldMkLst>
          <pc:docMk/>
          <pc:sldMk cId="2737241225" sldId="263"/>
        </pc:sldMkLst>
        <pc:spChg chg="mod">
          <ac:chgData name="Bradbury, Christine - FS, ID" userId="7270c9e3-4e2c-4d12-ab02-b363b2e8f79f" providerId="ADAL" clId="{D81B47C8-B9D0-4009-97F6-7AA50FBDDD90}" dt="2024-10-16T19:06:54.063" v="402"/>
          <ac:spMkLst>
            <pc:docMk/>
            <pc:sldMk cId="2737241225" sldId="263"/>
            <ac:spMk id="2" creationId="{338A15DE-D135-0710-9984-A0A55E960CB0}"/>
          </ac:spMkLst>
        </pc:spChg>
        <pc:spChg chg="mod">
          <ac:chgData name="Bradbury, Christine - FS, ID" userId="7270c9e3-4e2c-4d12-ab02-b363b2e8f79f" providerId="ADAL" clId="{D81B47C8-B9D0-4009-97F6-7AA50FBDDD90}" dt="2024-10-16T18:42:22.805" v="178" actId="1076"/>
          <ac:spMkLst>
            <pc:docMk/>
            <pc:sldMk cId="2737241225" sldId="263"/>
            <ac:spMk id="3" creationId="{ECC8AA23-D8D0-93BE-5C5F-103A750B0D2F}"/>
          </ac:spMkLst>
        </pc:spChg>
        <pc:picChg chg="mod">
          <ac:chgData name="Bradbury, Christine - FS, ID" userId="7270c9e3-4e2c-4d12-ab02-b363b2e8f79f" providerId="ADAL" clId="{D81B47C8-B9D0-4009-97F6-7AA50FBDDD90}" dt="2024-10-16T19:06:54.063" v="402"/>
          <ac:picMkLst>
            <pc:docMk/>
            <pc:sldMk cId="2737241225" sldId="263"/>
            <ac:picMk id="20" creationId="{E5D7764F-CE06-1A00-3555-ACAE6ACDFE10}"/>
          </ac:picMkLst>
        </pc:picChg>
      </pc:sldChg>
      <pc:sldChg chg="del">
        <pc:chgData name="Bradbury, Christine - FS, ID" userId="7270c9e3-4e2c-4d12-ab02-b363b2e8f79f" providerId="ADAL" clId="{D81B47C8-B9D0-4009-97F6-7AA50FBDDD90}" dt="2024-10-16T18:43:42.175" v="180" actId="2696"/>
        <pc:sldMkLst>
          <pc:docMk/>
          <pc:sldMk cId="837402205" sldId="264"/>
        </pc:sldMkLst>
      </pc:sldChg>
      <pc:sldChg chg="del">
        <pc:chgData name="Bradbury, Christine - FS, ID" userId="7270c9e3-4e2c-4d12-ab02-b363b2e8f79f" providerId="ADAL" clId="{D81B47C8-B9D0-4009-97F6-7AA50FBDDD90}" dt="2024-10-16T18:43:46.750" v="181" actId="2696"/>
        <pc:sldMkLst>
          <pc:docMk/>
          <pc:sldMk cId="729609147" sldId="265"/>
        </pc:sldMkLst>
      </pc:sldChg>
      <pc:sldChg chg="del">
        <pc:chgData name="Bradbury, Christine - FS, ID" userId="7270c9e3-4e2c-4d12-ab02-b363b2e8f79f" providerId="ADAL" clId="{D81B47C8-B9D0-4009-97F6-7AA50FBDDD90}" dt="2024-10-16T18:44:18.959" v="183" actId="2696"/>
        <pc:sldMkLst>
          <pc:docMk/>
          <pc:sldMk cId="643777997" sldId="266"/>
        </pc:sldMkLst>
      </pc:sldChg>
      <pc:sldChg chg="del">
        <pc:chgData name="Bradbury, Christine - FS, ID" userId="7270c9e3-4e2c-4d12-ab02-b363b2e8f79f" providerId="ADAL" clId="{D81B47C8-B9D0-4009-97F6-7AA50FBDDD90}" dt="2024-10-16T18:44:27.543" v="184" actId="2696"/>
        <pc:sldMkLst>
          <pc:docMk/>
          <pc:sldMk cId="3604630649" sldId="267"/>
        </pc:sldMkLst>
      </pc:sldChg>
      <pc:sldChg chg="del">
        <pc:chgData name="Bradbury, Christine - FS, ID" userId="7270c9e3-4e2c-4d12-ab02-b363b2e8f79f" providerId="ADAL" clId="{D81B47C8-B9D0-4009-97F6-7AA50FBDDD90}" dt="2024-10-16T18:44:08.030" v="182" actId="2696"/>
        <pc:sldMkLst>
          <pc:docMk/>
          <pc:sldMk cId="4259977132" sldId="268"/>
        </pc:sldMkLst>
      </pc:sldChg>
      <pc:sldChg chg="addSp delSp delDesignElem">
        <pc:chgData name="Bradbury, Christine - FS, ID" userId="7270c9e3-4e2c-4d12-ab02-b363b2e8f79f" providerId="ADAL" clId="{D81B47C8-B9D0-4009-97F6-7AA50FBDDD90}" dt="2024-10-16T19:06:54.063" v="402"/>
        <pc:sldMkLst>
          <pc:docMk/>
          <pc:sldMk cId="821088003" sldId="276"/>
        </pc:sldMkLst>
        <pc:spChg chg="add del">
          <ac:chgData name="Bradbury, Christine - FS, ID" userId="7270c9e3-4e2c-4d12-ab02-b363b2e8f79f" providerId="ADAL" clId="{D81B47C8-B9D0-4009-97F6-7AA50FBDDD90}" dt="2024-10-16T19:06:54.063" v="402"/>
          <ac:spMkLst>
            <pc:docMk/>
            <pc:sldMk cId="821088003" sldId="276"/>
            <ac:spMk id="36" creationId="{82950D9A-4705-4314-961A-4F88B2CE412D}"/>
          </ac:spMkLst>
        </pc:spChg>
        <pc:spChg chg="add del">
          <ac:chgData name="Bradbury, Christine - FS, ID" userId="7270c9e3-4e2c-4d12-ab02-b363b2e8f79f" providerId="ADAL" clId="{D81B47C8-B9D0-4009-97F6-7AA50FBDDD90}" dt="2024-10-16T19:06:54.063" v="402"/>
          <ac:spMkLst>
            <pc:docMk/>
            <pc:sldMk cId="821088003" sldId="276"/>
            <ac:spMk id="38" creationId="{B13969F2-ED52-4E5C-B3FC-01E01B8B9FBC}"/>
          </ac:spMkLst>
        </pc:spChg>
        <pc:cxnChg chg="add del">
          <ac:chgData name="Bradbury, Christine - FS, ID" userId="7270c9e3-4e2c-4d12-ab02-b363b2e8f79f" providerId="ADAL" clId="{D81B47C8-B9D0-4009-97F6-7AA50FBDDD90}" dt="2024-10-16T19:06:54.063" v="402"/>
          <ac:cxnSpMkLst>
            <pc:docMk/>
            <pc:sldMk cId="821088003" sldId="276"/>
            <ac:cxnSpMk id="22" creationId="{4436E0F2-A64B-471E-93C0-8DFE08CC57C8}"/>
          </ac:cxnSpMkLst>
        </pc:cxnChg>
        <pc:cxnChg chg="add del">
          <ac:chgData name="Bradbury, Christine - FS, ID" userId="7270c9e3-4e2c-4d12-ab02-b363b2e8f79f" providerId="ADAL" clId="{D81B47C8-B9D0-4009-97F6-7AA50FBDDD90}" dt="2024-10-16T19:06:54.063" v="402"/>
          <ac:cxnSpMkLst>
            <pc:docMk/>
            <pc:sldMk cId="821088003" sldId="276"/>
            <ac:cxnSpMk id="24" creationId="{DC1E3AB1-2A8C-4607-9FAE-D8BDB280FE1A}"/>
          </ac:cxnSpMkLst>
        </pc:cxnChg>
        <pc:cxnChg chg="add del">
          <ac:chgData name="Bradbury, Christine - FS, ID" userId="7270c9e3-4e2c-4d12-ab02-b363b2e8f79f" providerId="ADAL" clId="{D81B47C8-B9D0-4009-97F6-7AA50FBDDD90}" dt="2024-10-16T19:06:54.063" v="402"/>
          <ac:cxnSpMkLst>
            <pc:docMk/>
            <pc:sldMk cId="821088003" sldId="276"/>
            <ac:cxnSpMk id="26" creationId="{26D66059-832F-40B6-A35F-F56C8F38A1E7}"/>
          </ac:cxnSpMkLst>
        </pc:cxnChg>
        <pc:cxnChg chg="add del">
          <ac:chgData name="Bradbury, Christine - FS, ID" userId="7270c9e3-4e2c-4d12-ab02-b363b2e8f79f" providerId="ADAL" clId="{D81B47C8-B9D0-4009-97F6-7AA50FBDDD90}" dt="2024-10-16T19:06:54.063" v="402"/>
          <ac:cxnSpMkLst>
            <pc:docMk/>
            <pc:sldMk cId="821088003" sldId="276"/>
            <ac:cxnSpMk id="28" creationId="{A515E2ED-7EA9-448D-83FA-54C3DF9723BD}"/>
          </ac:cxnSpMkLst>
        </pc:cxnChg>
        <pc:cxnChg chg="add del">
          <ac:chgData name="Bradbury, Christine - FS, ID" userId="7270c9e3-4e2c-4d12-ab02-b363b2e8f79f" providerId="ADAL" clId="{D81B47C8-B9D0-4009-97F6-7AA50FBDDD90}" dt="2024-10-16T19:06:54.063" v="402"/>
          <ac:cxnSpMkLst>
            <pc:docMk/>
            <pc:sldMk cId="821088003" sldId="276"/>
            <ac:cxnSpMk id="30" creationId="{20595356-EABD-4767-AC9D-EA21FF115EC0}"/>
          </ac:cxnSpMkLst>
        </pc:cxnChg>
        <pc:cxnChg chg="add del">
          <ac:chgData name="Bradbury, Christine - FS, ID" userId="7270c9e3-4e2c-4d12-ab02-b363b2e8f79f" providerId="ADAL" clId="{D81B47C8-B9D0-4009-97F6-7AA50FBDDD90}" dt="2024-10-16T19:06:54.063" v="402"/>
          <ac:cxnSpMkLst>
            <pc:docMk/>
            <pc:sldMk cId="821088003" sldId="276"/>
            <ac:cxnSpMk id="32" creationId="{28CD9F06-9628-469C-B788-A894E3E08281}"/>
          </ac:cxnSpMkLst>
        </pc:cxnChg>
        <pc:cxnChg chg="add del">
          <ac:chgData name="Bradbury, Christine - FS, ID" userId="7270c9e3-4e2c-4d12-ab02-b363b2e8f79f" providerId="ADAL" clId="{D81B47C8-B9D0-4009-97F6-7AA50FBDDD90}" dt="2024-10-16T19:06:54.063" v="402"/>
          <ac:cxnSpMkLst>
            <pc:docMk/>
            <pc:sldMk cId="821088003" sldId="276"/>
            <ac:cxnSpMk id="34" creationId="{8550A431-0B61-421B-B4B7-24C0CFF0F938}"/>
          </ac:cxnSpMkLst>
        </pc:cxnChg>
        <pc:cxnChg chg="add del">
          <ac:chgData name="Bradbury, Christine - FS, ID" userId="7270c9e3-4e2c-4d12-ab02-b363b2e8f79f" providerId="ADAL" clId="{D81B47C8-B9D0-4009-97F6-7AA50FBDDD90}" dt="2024-10-16T19:06:54.063" v="402"/>
          <ac:cxnSpMkLst>
            <pc:docMk/>
            <pc:sldMk cId="821088003" sldId="276"/>
            <ac:cxnSpMk id="40" creationId="{13AC671C-E66F-43C5-A66A-C477339DD232}"/>
          </ac:cxnSpMkLst>
        </pc:cxnChg>
      </pc:sldChg>
      <pc:sldChg chg="addSp delSp delDesignElem">
        <pc:chgData name="Bradbury, Christine - FS, ID" userId="7270c9e3-4e2c-4d12-ab02-b363b2e8f79f" providerId="ADAL" clId="{D81B47C8-B9D0-4009-97F6-7AA50FBDDD90}" dt="2024-10-16T19:06:54.063" v="402"/>
        <pc:sldMkLst>
          <pc:docMk/>
          <pc:sldMk cId="1038351183" sldId="288"/>
        </pc:sldMkLst>
        <pc:spChg chg="add del">
          <ac:chgData name="Bradbury, Christine - FS, ID" userId="7270c9e3-4e2c-4d12-ab02-b363b2e8f79f" providerId="ADAL" clId="{D81B47C8-B9D0-4009-97F6-7AA50FBDDD90}" dt="2024-10-16T19:06:54.063" v="402"/>
          <ac:spMkLst>
            <pc:docMk/>
            <pc:sldMk cId="1038351183" sldId="288"/>
            <ac:spMk id="103" creationId="{5B8092E2-D77A-4CE6-BB2D-6269784456A0}"/>
          </ac:spMkLst>
        </pc:spChg>
        <pc:spChg chg="add del">
          <ac:chgData name="Bradbury, Christine - FS, ID" userId="7270c9e3-4e2c-4d12-ab02-b363b2e8f79f" providerId="ADAL" clId="{D81B47C8-B9D0-4009-97F6-7AA50FBDDD90}" dt="2024-10-16T19:06:54.063" v="402"/>
          <ac:spMkLst>
            <pc:docMk/>
            <pc:sldMk cId="1038351183" sldId="288"/>
            <ac:spMk id="104" creationId="{D02CD835-4B0F-45D6-9B85-B049A1005789}"/>
          </ac:spMkLst>
        </pc:spChg>
        <pc:cxnChg chg="add del">
          <ac:chgData name="Bradbury, Christine - FS, ID" userId="7270c9e3-4e2c-4d12-ab02-b363b2e8f79f" providerId="ADAL" clId="{D81B47C8-B9D0-4009-97F6-7AA50FBDDD90}" dt="2024-10-16T19:06:54.063" v="402"/>
          <ac:cxnSpMkLst>
            <pc:docMk/>
            <pc:sldMk cId="1038351183" sldId="288"/>
            <ac:cxnSpMk id="92" creationId="{7D02BE56-7EB5-4E62-B6E2-1C49E470A964}"/>
          </ac:cxnSpMkLst>
        </pc:cxnChg>
        <pc:cxnChg chg="add del">
          <ac:chgData name="Bradbury, Christine - FS, ID" userId="7270c9e3-4e2c-4d12-ab02-b363b2e8f79f" providerId="ADAL" clId="{D81B47C8-B9D0-4009-97F6-7AA50FBDDD90}" dt="2024-10-16T19:06:54.063" v="402"/>
          <ac:cxnSpMkLst>
            <pc:docMk/>
            <pc:sldMk cId="1038351183" sldId="288"/>
            <ac:cxnSpMk id="93" creationId="{4436E0F2-A64B-471E-93C0-8DFE08CC57C8}"/>
          </ac:cxnSpMkLst>
        </pc:cxnChg>
        <pc:cxnChg chg="add del">
          <ac:chgData name="Bradbury, Christine - FS, ID" userId="7270c9e3-4e2c-4d12-ab02-b363b2e8f79f" providerId="ADAL" clId="{D81B47C8-B9D0-4009-97F6-7AA50FBDDD90}" dt="2024-10-16T19:06:54.063" v="402"/>
          <ac:cxnSpMkLst>
            <pc:docMk/>
            <pc:sldMk cId="1038351183" sldId="288"/>
            <ac:cxnSpMk id="94" creationId="{C4595B06-EDA5-4E45-BED4-7891E7E0CD4D}"/>
          </ac:cxnSpMkLst>
        </pc:cxnChg>
        <pc:cxnChg chg="add del">
          <ac:chgData name="Bradbury, Christine - FS, ID" userId="7270c9e3-4e2c-4d12-ab02-b363b2e8f79f" providerId="ADAL" clId="{D81B47C8-B9D0-4009-97F6-7AA50FBDDD90}" dt="2024-10-16T19:06:54.063" v="402"/>
          <ac:cxnSpMkLst>
            <pc:docMk/>
            <pc:sldMk cId="1038351183" sldId="288"/>
            <ac:cxnSpMk id="95" creationId="{DC1E3AB1-2A8C-4607-9FAE-D8BDB280FE1A}"/>
          </ac:cxnSpMkLst>
        </pc:cxnChg>
        <pc:cxnChg chg="add del">
          <ac:chgData name="Bradbury, Christine - FS, ID" userId="7270c9e3-4e2c-4d12-ab02-b363b2e8f79f" providerId="ADAL" clId="{D81B47C8-B9D0-4009-97F6-7AA50FBDDD90}" dt="2024-10-16T19:06:54.063" v="402"/>
          <ac:cxnSpMkLst>
            <pc:docMk/>
            <pc:sldMk cId="1038351183" sldId="288"/>
            <ac:cxnSpMk id="96" creationId="{59592DA5-68A4-46A6-90EA-F0304FF8EED7}"/>
          </ac:cxnSpMkLst>
        </pc:cxnChg>
        <pc:cxnChg chg="add del">
          <ac:chgData name="Bradbury, Christine - FS, ID" userId="7270c9e3-4e2c-4d12-ab02-b363b2e8f79f" providerId="ADAL" clId="{D81B47C8-B9D0-4009-97F6-7AA50FBDDD90}" dt="2024-10-16T19:06:54.063" v="402"/>
          <ac:cxnSpMkLst>
            <pc:docMk/>
            <pc:sldMk cId="1038351183" sldId="288"/>
            <ac:cxnSpMk id="97" creationId="{26D66059-832F-40B6-A35F-F56C8F38A1E7}"/>
          </ac:cxnSpMkLst>
        </pc:cxnChg>
        <pc:cxnChg chg="add del">
          <ac:chgData name="Bradbury, Christine - FS, ID" userId="7270c9e3-4e2c-4d12-ab02-b363b2e8f79f" providerId="ADAL" clId="{D81B47C8-B9D0-4009-97F6-7AA50FBDDD90}" dt="2024-10-16T19:06:54.063" v="402"/>
          <ac:cxnSpMkLst>
            <pc:docMk/>
            <pc:sldMk cId="1038351183" sldId="288"/>
            <ac:cxnSpMk id="98" creationId="{D79C9A5D-F572-476A-99A9-700077150BB3}"/>
          </ac:cxnSpMkLst>
        </pc:cxnChg>
        <pc:cxnChg chg="add del">
          <ac:chgData name="Bradbury, Christine - FS, ID" userId="7270c9e3-4e2c-4d12-ab02-b363b2e8f79f" providerId="ADAL" clId="{D81B47C8-B9D0-4009-97F6-7AA50FBDDD90}" dt="2024-10-16T19:06:54.063" v="402"/>
          <ac:cxnSpMkLst>
            <pc:docMk/>
            <pc:sldMk cId="1038351183" sldId="288"/>
            <ac:cxnSpMk id="99" creationId="{A515E2ED-7EA9-448D-83FA-54C3DF9723BD}"/>
          </ac:cxnSpMkLst>
        </pc:cxnChg>
        <pc:cxnChg chg="add del">
          <ac:chgData name="Bradbury, Christine - FS, ID" userId="7270c9e3-4e2c-4d12-ab02-b363b2e8f79f" providerId="ADAL" clId="{D81B47C8-B9D0-4009-97F6-7AA50FBDDD90}" dt="2024-10-16T19:06:54.063" v="402"/>
          <ac:cxnSpMkLst>
            <pc:docMk/>
            <pc:sldMk cId="1038351183" sldId="288"/>
            <ac:cxnSpMk id="100" creationId="{20595356-EABD-4767-AC9D-EA21FF115EC0}"/>
          </ac:cxnSpMkLst>
        </pc:cxnChg>
        <pc:cxnChg chg="add del">
          <ac:chgData name="Bradbury, Christine - FS, ID" userId="7270c9e3-4e2c-4d12-ab02-b363b2e8f79f" providerId="ADAL" clId="{D81B47C8-B9D0-4009-97F6-7AA50FBDDD90}" dt="2024-10-16T19:06:54.063" v="402"/>
          <ac:cxnSpMkLst>
            <pc:docMk/>
            <pc:sldMk cId="1038351183" sldId="288"/>
            <ac:cxnSpMk id="101" creationId="{28CD9F06-9628-469C-B788-A894E3E08281}"/>
          </ac:cxnSpMkLst>
        </pc:cxnChg>
        <pc:cxnChg chg="add del">
          <ac:chgData name="Bradbury, Christine - FS, ID" userId="7270c9e3-4e2c-4d12-ab02-b363b2e8f79f" providerId="ADAL" clId="{D81B47C8-B9D0-4009-97F6-7AA50FBDDD90}" dt="2024-10-16T19:06:54.063" v="402"/>
          <ac:cxnSpMkLst>
            <pc:docMk/>
            <pc:sldMk cId="1038351183" sldId="288"/>
            <ac:cxnSpMk id="102" creationId="{8550A431-0B61-421B-B4B7-24C0CFF0F938}"/>
          </ac:cxnSpMkLst>
        </pc:cxnChg>
      </pc:sldChg>
      <pc:sldChg chg="addSp delSp modSp mod delDesignElem">
        <pc:chgData name="Bradbury, Christine - FS, ID" userId="7270c9e3-4e2c-4d12-ab02-b363b2e8f79f" providerId="ADAL" clId="{D81B47C8-B9D0-4009-97F6-7AA50FBDDD90}" dt="2024-10-16T21:07:06.217" v="2049" actId="1076"/>
        <pc:sldMkLst>
          <pc:docMk/>
          <pc:sldMk cId="3078994387" sldId="289"/>
        </pc:sldMkLst>
        <pc:spChg chg="add del">
          <ac:chgData name="Bradbury, Christine - FS, ID" userId="7270c9e3-4e2c-4d12-ab02-b363b2e8f79f" providerId="ADAL" clId="{D81B47C8-B9D0-4009-97F6-7AA50FBDDD90}" dt="2024-10-16T19:06:54.063" v="402"/>
          <ac:spMkLst>
            <pc:docMk/>
            <pc:sldMk cId="3078994387" sldId="289"/>
            <ac:spMk id="56" creationId="{052B717E-679E-41A4-B95A-8F7DFAD3FA30}"/>
          </ac:spMkLst>
        </pc:spChg>
        <pc:spChg chg="add del">
          <ac:chgData name="Bradbury, Christine - FS, ID" userId="7270c9e3-4e2c-4d12-ab02-b363b2e8f79f" providerId="ADAL" clId="{D81B47C8-B9D0-4009-97F6-7AA50FBDDD90}" dt="2024-10-16T19:06:54.063" v="402"/>
          <ac:spMkLst>
            <pc:docMk/>
            <pc:sldMk cId="3078994387" sldId="289"/>
            <ac:spMk id="57" creationId="{0B0EB278-F8C7-43AD-BCE2-A2F4D98C499D}"/>
          </ac:spMkLst>
        </pc:spChg>
        <pc:picChg chg="add mod">
          <ac:chgData name="Bradbury, Christine - FS, ID" userId="7270c9e3-4e2c-4d12-ab02-b363b2e8f79f" providerId="ADAL" clId="{D81B47C8-B9D0-4009-97F6-7AA50FBDDD90}" dt="2024-10-16T21:04:43.181" v="2040" actId="1076"/>
          <ac:picMkLst>
            <pc:docMk/>
            <pc:sldMk cId="3078994387" sldId="289"/>
            <ac:picMk id="3" creationId="{525A53F3-7503-5886-8FB2-91C6CC5E2E8B}"/>
          </ac:picMkLst>
        </pc:picChg>
        <pc:picChg chg="add mod">
          <ac:chgData name="Bradbury, Christine - FS, ID" userId="7270c9e3-4e2c-4d12-ab02-b363b2e8f79f" providerId="ADAL" clId="{D81B47C8-B9D0-4009-97F6-7AA50FBDDD90}" dt="2024-10-16T21:07:06.217" v="2049" actId="1076"/>
          <ac:picMkLst>
            <pc:docMk/>
            <pc:sldMk cId="3078994387" sldId="289"/>
            <ac:picMk id="5" creationId="{C0971100-2EC6-CA22-BBE8-5B6584CDDED0}"/>
          </ac:picMkLst>
        </pc:picChg>
        <pc:picChg chg="add mod">
          <ac:chgData name="Bradbury, Christine - FS, ID" userId="7270c9e3-4e2c-4d12-ab02-b363b2e8f79f" providerId="ADAL" clId="{D81B47C8-B9D0-4009-97F6-7AA50FBDDD90}" dt="2024-10-16T21:07:04.052" v="2048" actId="1076"/>
          <ac:picMkLst>
            <pc:docMk/>
            <pc:sldMk cId="3078994387" sldId="289"/>
            <ac:picMk id="8" creationId="{4150C454-521C-C37D-82EC-45923EA2AF8D}"/>
          </ac:picMkLst>
        </pc:picChg>
        <pc:cxnChg chg="add del">
          <ac:chgData name="Bradbury, Christine - FS, ID" userId="7270c9e3-4e2c-4d12-ab02-b363b2e8f79f" providerId="ADAL" clId="{D81B47C8-B9D0-4009-97F6-7AA50FBDDD90}" dt="2024-10-16T19:06:54.063" v="402"/>
          <ac:cxnSpMkLst>
            <pc:docMk/>
            <pc:sldMk cId="3078994387" sldId="289"/>
            <ac:cxnSpMk id="32" creationId="{50A7A0AD-25ED-4137-AA04-A0E36CAA8E4A}"/>
          </ac:cxnSpMkLst>
        </pc:cxnChg>
        <pc:cxnChg chg="add del">
          <ac:chgData name="Bradbury, Christine - FS, ID" userId="7270c9e3-4e2c-4d12-ab02-b363b2e8f79f" providerId="ADAL" clId="{D81B47C8-B9D0-4009-97F6-7AA50FBDDD90}" dt="2024-10-16T19:06:54.063" v="402"/>
          <ac:cxnSpMkLst>
            <pc:docMk/>
            <pc:sldMk cId="3078994387" sldId="289"/>
            <ac:cxnSpMk id="34" creationId="{B186F20B-6445-4368-B022-F9EABF15AE19}"/>
          </ac:cxnSpMkLst>
        </pc:cxnChg>
        <pc:cxnChg chg="add del">
          <ac:chgData name="Bradbury, Christine - FS, ID" userId="7270c9e3-4e2c-4d12-ab02-b363b2e8f79f" providerId="ADAL" clId="{D81B47C8-B9D0-4009-97F6-7AA50FBDDD90}" dt="2024-10-16T19:06:54.063" v="402"/>
          <ac:cxnSpMkLst>
            <pc:docMk/>
            <pc:sldMk cId="3078994387" sldId="289"/>
            <ac:cxnSpMk id="36" creationId="{99F97BBF-9EBF-4BEE-B39C-E6C666941D8D}"/>
          </ac:cxnSpMkLst>
        </pc:cxnChg>
        <pc:cxnChg chg="add del">
          <ac:chgData name="Bradbury, Christine - FS, ID" userId="7270c9e3-4e2c-4d12-ab02-b363b2e8f79f" providerId="ADAL" clId="{D81B47C8-B9D0-4009-97F6-7AA50FBDDD90}" dt="2024-10-16T19:06:54.063" v="402"/>
          <ac:cxnSpMkLst>
            <pc:docMk/>
            <pc:sldMk cId="3078994387" sldId="289"/>
            <ac:cxnSpMk id="49" creationId="{4436E0F2-A64B-471E-93C0-8DFE08CC57C8}"/>
          </ac:cxnSpMkLst>
        </pc:cxnChg>
        <pc:cxnChg chg="add del">
          <ac:chgData name="Bradbury, Christine - FS, ID" userId="7270c9e3-4e2c-4d12-ab02-b363b2e8f79f" providerId="ADAL" clId="{D81B47C8-B9D0-4009-97F6-7AA50FBDDD90}" dt="2024-10-16T19:06:54.063" v="402"/>
          <ac:cxnSpMkLst>
            <pc:docMk/>
            <pc:sldMk cId="3078994387" sldId="289"/>
            <ac:cxnSpMk id="50" creationId="{DC1E3AB1-2A8C-4607-9FAE-D8BDB280FE1A}"/>
          </ac:cxnSpMkLst>
        </pc:cxnChg>
        <pc:cxnChg chg="add del">
          <ac:chgData name="Bradbury, Christine - FS, ID" userId="7270c9e3-4e2c-4d12-ab02-b363b2e8f79f" providerId="ADAL" clId="{D81B47C8-B9D0-4009-97F6-7AA50FBDDD90}" dt="2024-10-16T19:06:54.063" v="402"/>
          <ac:cxnSpMkLst>
            <pc:docMk/>
            <pc:sldMk cId="3078994387" sldId="289"/>
            <ac:cxnSpMk id="51" creationId="{26D66059-832F-40B6-A35F-F56C8F38A1E7}"/>
          </ac:cxnSpMkLst>
        </pc:cxnChg>
        <pc:cxnChg chg="add del">
          <ac:chgData name="Bradbury, Christine - FS, ID" userId="7270c9e3-4e2c-4d12-ab02-b363b2e8f79f" providerId="ADAL" clId="{D81B47C8-B9D0-4009-97F6-7AA50FBDDD90}" dt="2024-10-16T19:06:54.063" v="402"/>
          <ac:cxnSpMkLst>
            <pc:docMk/>
            <pc:sldMk cId="3078994387" sldId="289"/>
            <ac:cxnSpMk id="52" creationId="{A515E2ED-7EA9-448D-83FA-54C3DF9723BD}"/>
          </ac:cxnSpMkLst>
        </pc:cxnChg>
        <pc:cxnChg chg="add del">
          <ac:chgData name="Bradbury, Christine - FS, ID" userId="7270c9e3-4e2c-4d12-ab02-b363b2e8f79f" providerId="ADAL" clId="{D81B47C8-B9D0-4009-97F6-7AA50FBDDD90}" dt="2024-10-16T19:06:54.063" v="402"/>
          <ac:cxnSpMkLst>
            <pc:docMk/>
            <pc:sldMk cId="3078994387" sldId="289"/>
            <ac:cxnSpMk id="53" creationId="{20595356-EABD-4767-AC9D-EA21FF115EC0}"/>
          </ac:cxnSpMkLst>
        </pc:cxnChg>
        <pc:cxnChg chg="add del">
          <ac:chgData name="Bradbury, Christine - FS, ID" userId="7270c9e3-4e2c-4d12-ab02-b363b2e8f79f" providerId="ADAL" clId="{D81B47C8-B9D0-4009-97F6-7AA50FBDDD90}" dt="2024-10-16T19:06:54.063" v="402"/>
          <ac:cxnSpMkLst>
            <pc:docMk/>
            <pc:sldMk cId="3078994387" sldId="289"/>
            <ac:cxnSpMk id="54" creationId="{28CD9F06-9628-469C-B788-A894E3E08281}"/>
          </ac:cxnSpMkLst>
        </pc:cxnChg>
        <pc:cxnChg chg="add del">
          <ac:chgData name="Bradbury, Christine - FS, ID" userId="7270c9e3-4e2c-4d12-ab02-b363b2e8f79f" providerId="ADAL" clId="{D81B47C8-B9D0-4009-97F6-7AA50FBDDD90}" dt="2024-10-16T19:06:54.063" v="402"/>
          <ac:cxnSpMkLst>
            <pc:docMk/>
            <pc:sldMk cId="3078994387" sldId="289"/>
            <ac:cxnSpMk id="55" creationId="{8550A431-0B61-421B-B4B7-24C0CFF0F938}"/>
          </ac:cxnSpMkLst>
        </pc:cxnChg>
      </pc:sldChg>
      <pc:sldChg chg="delSp modSp add del mod setBg delDesignElem">
        <pc:chgData name="Bradbury, Christine - FS, ID" userId="7270c9e3-4e2c-4d12-ab02-b363b2e8f79f" providerId="ADAL" clId="{D81B47C8-B9D0-4009-97F6-7AA50FBDDD90}" dt="2024-10-16T19:24:58.735" v="899" actId="2696"/>
        <pc:sldMkLst>
          <pc:docMk/>
          <pc:sldMk cId="3515249987" sldId="290"/>
        </pc:sldMkLst>
        <pc:spChg chg="del">
          <ac:chgData name="Bradbury, Christine - FS, ID" userId="7270c9e3-4e2c-4d12-ab02-b363b2e8f79f" providerId="ADAL" clId="{D81B47C8-B9D0-4009-97F6-7AA50FBDDD90}" dt="2024-10-16T18:57:57.255" v="391"/>
          <ac:spMkLst>
            <pc:docMk/>
            <pc:sldMk cId="3515249987" sldId="290"/>
            <ac:spMk id="103" creationId="{5B8092E2-D77A-4CE6-BB2D-6269784456A0}"/>
          </ac:spMkLst>
        </pc:spChg>
        <pc:spChg chg="del">
          <ac:chgData name="Bradbury, Christine - FS, ID" userId="7270c9e3-4e2c-4d12-ab02-b363b2e8f79f" providerId="ADAL" clId="{D81B47C8-B9D0-4009-97F6-7AA50FBDDD90}" dt="2024-10-16T18:57:57.255" v="391"/>
          <ac:spMkLst>
            <pc:docMk/>
            <pc:sldMk cId="3515249987" sldId="290"/>
            <ac:spMk id="104" creationId="{D02CD835-4B0F-45D6-9B85-B049A1005789}"/>
          </ac:spMkLst>
        </pc:spChg>
        <pc:picChg chg="mod">
          <ac:chgData name="Bradbury, Christine - FS, ID" userId="7270c9e3-4e2c-4d12-ab02-b363b2e8f79f" providerId="ADAL" clId="{D81B47C8-B9D0-4009-97F6-7AA50FBDDD90}" dt="2024-10-16T19:05:22.896" v="395" actId="1076"/>
          <ac:picMkLst>
            <pc:docMk/>
            <pc:sldMk cId="3515249987" sldId="290"/>
            <ac:picMk id="5" creationId="{5932A40E-E18A-AFA7-901F-F9C1083DDADF}"/>
          </ac:picMkLst>
        </pc:picChg>
        <pc:picChg chg="mod">
          <ac:chgData name="Bradbury, Christine - FS, ID" userId="7270c9e3-4e2c-4d12-ab02-b363b2e8f79f" providerId="ADAL" clId="{D81B47C8-B9D0-4009-97F6-7AA50FBDDD90}" dt="2024-10-16T18:59:25.743" v="392" actId="14826"/>
          <ac:picMkLst>
            <pc:docMk/>
            <pc:sldMk cId="3515249987" sldId="290"/>
            <ac:picMk id="25" creationId="{086C9520-C924-5732-CC82-F0C4A533D4E2}"/>
          </ac:picMkLst>
        </pc:picChg>
        <pc:cxnChg chg="del">
          <ac:chgData name="Bradbury, Christine - FS, ID" userId="7270c9e3-4e2c-4d12-ab02-b363b2e8f79f" providerId="ADAL" clId="{D81B47C8-B9D0-4009-97F6-7AA50FBDDD90}" dt="2024-10-16T18:57:57.255" v="391"/>
          <ac:cxnSpMkLst>
            <pc:docMk/>
            <pc:sldMk cId="3515249987" sldId="290"/>
            <ac:cxnSpMk id="92" creationId="{7D02BE56-7EB5-4E62-B6E2-1C49E470A964}"/>
          </ac:cxnSpMkLst>
        </pc:cxnChg>
        <pc:cxnChg chg="del">
          <ac:chgData name="Bradbury, Christine - FS, ID" userId="7270c9e3-4e2c-4d12-ab02-b363b2e8f79f" providerId="ADAL" clId="{D81B47C8-B9D0-4009-97F6-7AA50FBDDD90}" dt="2024-10-16T18:57:57.255" v="391"/>
          <ac:cxnSpMkLst>
            <pc:docMk/>
            <pc:sldMk cId="3515249987" sldId="290"/>
            <ac:cxnSpMk id="93" creationId="{4436E0F2-A64B-471E-93C0-8DFE08CC57C8}"/>
          </ac:cxnSpMkLst>
        </pc:cxnChg>
        <pc:cxnChg chg="del">
          <ac:chgData name="Bradbury, Christine - FS, ID" userId="7270c9e3-4e2c-4d12-ab02-b363b2e8f79f" providerId="ADAL" clId="{D81B47C8-B9D0-4009-97F6-7AA50FBDDD90}" dt="2024-10-16T18:57:57.255" v="391"/>
          <ac:cxnSpMkLst>
            <pc:docMk/>
            <pc:sldMk cId="3515249987" sldId="290"/>
            <ac:cxnSpMk id="94" creationId="{C4595B06-EDA5-4E45-BED4-7891E7E0CD4D}"/>
          </ac:cxnSpMkLst>
        </pc:cxnChg>
        <pc:cxnChg chg="del">
          <ac:chgData name="Bradbury, Christine - FS, ID" userId="7270c9e3-4e2c-4d12-ab02-b363b2e8f79f" providerId="ADAL" clId="{D81B47C8-B9D0-4009-97F6-7AA50FBDDD90}" dt="2024-10-16T18:57:57.255" v="391"/>
          <ac:cxnSpMkLst>
            <pc:docMk/>
            <pc:sldMk cId="3515249987" sldId="290"/>
            <ac:cxnSpMk id="95" creationId="{DC1E3AB1-2A8C-4607-9FAE-D8BDB280FE1A}"/>
          </ac:cxnSpMkLst>
        </pc:cxnChg>
        <pc:cxnChg chg="del">
          <ac:chgData name="Bradbury, Christine - FS, ID" userId="7270c9e3-4e2c-4d12-ab02-b363b2e8f79f" providerId="ADAL" clId="{D81B47C8-B9D0-4009-97F6-7AA50FBDDD90}" dt="2024-10-16T18:57:57.255" v="391"/>
          <ac:cxnSpMkLst>
            <pc:docMk/>
            <pc:sldMk cId="3515249987" sldId="290"/>
            <ac:cxnSpMk id="96" creationId="{59592DA5-68A4-46A6-90EA-F0304FF8EED7}"/>
          </ac:cxnSpMkLst>
        </pc:cxnChg>
        <pc:cxnChg chg="del">
          <ac:chgData name="Bradbury, Christine - FS, ID" userId="7270c9e3-4e2c-4d12-ab02-b363b2e8f79f" providerId="ADAL" clId="{D81B47C8-B9D0-4009-97F6-7AA50FBDDD90}" dt="2024-10-16T18:57:57.255" v="391"/>
          <ac:cxnSpMkLst>
            <pc:docMk/>
            <pc:sldMk cId="3515249987" sldId="290"/>
            <ac:cxnSpMk id="97" creationId="{26D66059-832F-40B6-A35F-F56C8F38A1E7}"/>
          </ac:cxnSpMkLst>
        </pc:cxnChg>
        <pc:cxnChg chg="del">
          <ac:chgData name="Bradbury, Christine - FS, ID" userId="7270c9e3-4e2c-4d12-ab02-b363b2e8f79f" providerId="ADAL" clId="{D81B47C8-B9D0-4009-97F6-7AA50FBDDD90}" dt="2024-10-16T18:57:57.255" v="391"/>
          <ac:cxnSpMkLst>
            <pc:docMk/>
            <pc:sldMk cId="3515249987" sldId="290"/>
            <ac:cxnSpMk id="98" creationId="{D79C9A5D-F572-476A-99A9-700077150BB3}"/>
          </ac:cxnSpMkLst>
        </pc:cxnChg>
        <pc:cxnChg chg="del">
          <ac:chgData name="Bradbury, Christine - FS, ID" userId="7270c9e3-4e2c-4d12-ab02-b363b2e8f79f" providerId="ADAL" clId="{D81B47C8-B9D0-4009-97F6-7AA50FBDDD90}" dt="2024-10-16T18:57:57.255" v="391"/>
          <ac:cxnSpMkLst>
            <pc:docMk/>
            <pc:sldMk cId="3515249987" sldId="290"/>
            <ac:cxnSpMk id="99" creationId="{A515E2ED-7EA9-448D-83FA-54C3DF9723BD}"/>
          </ac:cxnSpMkLst>
        </pc:cxnChg>
        <pc:cxnChg chg="del">
          <ac:chgData name="Bradbury, Christine - FS, ID" userId="7270c9e3-4e2c-4d12-ab02-b363b2e8f79f" providerId="ADAL" clId="{D81B47C8-B9D0-4009-97F6-7AA50FBDDD90}" dt="2024-10-16T18:57:57.255" v="391"/>
          <ac:cxnSpMkLst>
            <pc:docMk/>
            <pc:sldMk cId="3515249987" sldId="290"/>
            <ac:cxnSpMk id="100" creationId="{20595356-EABD-4767-AC9D-EA21FF115EC0}"/>
          </ac:cxnSpMkLst>
        </pc:cxnChg>
        <pc:cxnChg chg="del">
          <ac:chgData name="Bradbury, Christine - FS, ID" userId="7270c9e3-4e2c-4d12-ab02-b363b2e8f79f" providerId="ADAL" clId="{D81B47C8-B9D0-4009-97F6-7AA50FBDDD90}" dt="2024-10-16T18:57:57.255" v="391"/>
          <ac:cxnSpMkLst>
            <pc:docMk/>
            <pc:sldMk cId="3515249987" sldId="290"/>
            <ac:cxnSpMk id="101" creationId="{28CD9F06-9628-469C-B788-A894E3E08281}"/>
          </ac:cxnSpMkLst>
        </pc:cxnChg>
        <pc:cxnChg chg="del">
          <ac:chgData name="Bradbury, Christine - FS, ID" userId="7270c9e3-4e2c-4d12-ab02-b363b2e8f79f" providerId="ADAL" clId="{D81B47C8-B9D0-4009-97F6-7AA50FBDDD90}" dt="2024-10-16T18:57:57.255" v="391"/>
          <ac:cxnSpMkLst>
            <pc:docMk/>
            <pc:sldMk cId="3515249987" sldId="290"/>
            <ac:cxnSpMk id="102" creationId="{8550A431-0B61-421B-B4B7-24C0CFF0F938}"/>
          </ac:cxnSpMkLst>
        </pc:cxnChg>
      </pc:sldChg>
      <pc:sldChg chg="modSp add mod ord">
        <pc:chgData name="Bradbury, Christine - FS, ID" userId="7270c9e3-4e2c-4d12-ab02-b363b2e8f79f" providerId="ADAL" clId="{D81B47C8-B9D0-4009-97F6-7AA50FBDDD90}" dt="2024-10-16T19:18:33.840" v="898" actId="20577"/>
        <pc:sldMkLst>
          <pc:docMk/>
          <pc:sldMk cId="3240142379" sldId="291"/>
        </pc:sldMkLst>
        <pc:spChg chg="mod">
          <ac:chgData name="Bradbury, Christine - FS, ID" userId="7270c9e3-4e2c-4d12-ab02-b363b2e8f79f" providerId="ADAL" clId="{D81B47C8-B9D0-4009-97F6-7AA50FBDDD90}" dt="2024-10-16T19:18:33.840" v="898" actId="20577"/>
          <ac:spMkLst>
            <pc:docMk/>
            <pc:sldMk cId="3240142379" sldId="291"/>
            <ac:spMk id="3" creationId="{9BEA8735-F1DC-1DE6-0A38-429B2F660F8A}"/>
          </ac:spMkLst>
        </pc:spChg>
        <pc:picChg chg="mod">
          <ac:chgData name="Bradbury, Christine - FS, ID" userId="7270c9e3-4e2c-4d12-ab02-b363b2e8f79f" providerId="ADAL" clId="{D81B47C8-B9D0-4009-97F6-7AA50FBDDD90}" dt="2024-10-16T19:08:23.823" v="406" actId="14826"/>
          <ac:picMkLst>
            <pc:docMk/>
            <pc:sldMk cId="3240142379" sldId="291"/>
            <ac:picMk id="5" creationId="{5932A40E-E18A-AFA7-901F-F9C1083DDADF}"/>
          </ac:picMkLst>
        </pc:picChg>
        <pc:picChg chg="mod">
          <ac:chgData name="Bradbury, Christine - FS, ID" userId="7270c9e3-4e2c-4d12-ab02-b363b2e8f79f" providerId="ADAL" clId="{D81B47C8-B9D0-4009-97F6-7AA50FBDDD90}" dt="2024-10-16T19:08:50.004" v="407" actId="14826"/>
          <ac:picMkLst>
            <pc:docMk/>
            <pc:sldMk cId="3240142379" sldId="291"/>
            <ac:picMk id="25" creationId="{086C9520-C924-5732-CC82-F0C4A533D4E2}"/>
          </ac:picMkLst>
        </pc:picChg>
      </pc:sldChg>
      <pc:sldChg chg="addSp delSp modSp new del mod setBg">
        <pc:chgData name="Bradbury, Christine - FS, ID" userId="7270c9e3-4e2c-4d12-ab02-b363b2e8f79f" providerId="ADAL" clId="{D81B47C8-B9D0-4009-97F6-7AA50FBDDD90}" dt="2024-10-16T20:06:51.086" v="1108" actId="2696"/>
        <pc:sldMkLst>
          <pc:docMk/>
          <pc:sldMk cId="2706046977" sldId="292"/>
        </pc:sldMkLst>
        <pc:spChg chg="mod ord">
          <ac:chgData name="Bradbury, Christine - FS, ID" userId="7270c9e3-4e2c-4d12-ab02-b363b2e8f79f" providerId="ADAL" clId="{D81B47C8-B9D0-4009-97F6-7AA50FBDDD90}" dt="2024-10-16T19:36:38.271" v="974" actId="26606"/>
          <ac:spMkLst>
            <pc:docMk/>
            <pc:sldMk cId="2706046977" sldId="292"/>
            <ac:spMk id="2" creationId="{1A43E118-8563-39C2-238A-4287E3802FE5}"/>
          </ac:spMkLst>
        </pc:spChg>
        <pc:spChg chg="del mod">
          <ac:chgData name="Bradbury, Christine - FS, ID" userId="7270c9e3-4e2c-4d12-ab02-b363b2e8f79f" providerId="ADAL" clId="{D81B47C8-B9D0-4009-97F6-7AA50FBDDD90}" dt="2024-10-16T19:29:29.511" v="944" actId="478"/>
          <ac:spMkLst>
            <pc:docMk/>
            <pc:sldMk cId="2706046977" sldId="292"/>
            <ac:spMk id="3" creationId="{59498450-78DA-567B-2D89-A7A7DE87C6DF}"/>
          </ac:spMkLst>
        </pc:spChg>
        <pc:spChg chg="del">
          <ac:chgData name="Bradbury, Christine - FS, ID" userId="7270c9e3-4e2c-4d12-ab02-b363b2e8f79f" providerId="ADAL" clId="{D81B47C8-B9D0-4009-97F6-7AA50FBDDD90}" dt="2024-10-16T19:27:59.231" v="932" actId="931"/>
          <ac:spMkLst>
            <pc:docMk/>
            <pc:sldMk cId="2706046977" sldId="292"/>
            <ac:spMk id="4" creationId="{1460D8D5-F901-43BB-E2CD-8E5411D1F2BC}"/>
          </ac:spMkLst>
        </pc:spChg>
        <pc:spChg chg="del mod">
          <ac:chgData name="Bradbury, Christine - FS, ID" userId="7270c9e3-4e2c-4d12-ab02-b363b2e8f79f" providerId="ADAL" clId="{D81B47C8-B9D0-4009-97F6-7AA50FBDDD90}" dt="2024-10-16T19:29:34.290" v="945" actId="478"/>
          <ac:spMkLst>
            <pc:docMk/>
            <pc:sldMk cId="2706046977" sldId="292"/>
            <ac:spMk id="5" creationId="{47ECFCA0-80DC-030B-0DEC-C28C48DB6BAF}"/>
          </ac:spMkLst>
        </pc:spChg>
        <pc:spChg chg="del">
          <ac:chgData name="Bradbury, Christine - FS, ID" userId="7270c9e3-4e2c-4d12-ab02-b363b2e8f79f" providerId="ADAL" clId="{D81B47C8-B9D0-4009-97F6-7AA50FBDDD90}" dt="2024-10-16T19:28:22.666" v="935" actId="931"/>
          <ac:spMkLst>
            <pc:docMk/>
            <pc:sldMk cId="2706046977" sldId="292"/>
            <ac:spMk id="6" creationId="{E1D07DD7-D866-4FF7-0F71-4368D2970E34}"/>
          </ac:spMkLst>
        </pc:spChg>
        <pc:spChg chg="add del">
          <ac:chgData name="Bradbury, Christine - FS, ID" userId="7270c9e3-4e2c-4d12-ab02-b363b2e8f79f" providerId="ADAL" clId="{D81B47C8-B9D0-4009-97F6-7AA50FBDDD90}" dt="2024-10-16T19:36:38.271" v="974" actId="26606"/>
          <ac:spMkLst>
            <pc:docMk/>
            <pc:sldMk cId="2706046977" sldId="292"/>
            <ac:spMk id="30" creationId="{6FB6C175-5BF6-4795-9CF8-D82B2413CC33}"/>
          </ac:spMkLst>
        </pc:spChg>
        <pc:spChg chg="add">
          <ac:chgData name="Bradbury, Christine - FS, ID" userId="7270c9e3-4e2c-4d12-ab02-b363b2e8f79f" providerId="ADAL" clId="{D81B47C8-B9D0-4009-97F6-7AA50FBDDD90}" dt="2024-10-16T19:36:38.271" v="974" actId="26606"/>
          <ac:spMkLst>
            <pc:docMk/>
            <pc:sldMk cId="2706046977" sldId="292"/>
            <ac:spMk id="54" creationId="{D4938BEB-26BE-45D6-AFAC-5689B5FA92BC}"/>
          </ac:spMkLst>
        </pc:spChg>
        <pc:spChg chg="add">
          <ac:chgData name="Bradbury, Christine - FS, ID" userId="7270c9e3-4e2c-4d12-ab02-b363b2e8f79f" providerId="ADAL" clId="{D81B47C8-B9D0-4009-97F6-7AA50FBDDD90}" dt="2024-10-16T19:36:38.271" v="974" actId="26606"/>
          <ac:spMkLst>
            <pc:docMk/>
            <pc:sldMk cId="2706046977" sldId="292"/>
            <ac:spMk id="56" creationId="{ED001490-AFF0-4C83-84D6-601360BAD6A6}"/>
          </ac:spMkLst>
        </pc:spChg>
        <pc:spChg chg="add del">
          <ac:chgData name="Bradbury, Christine - FS, ID" userId="7270c9e3-4e2c-4d12-ab02-b363b2e8f79f" providerId="ADAL" clId="{D81B47C8-B9D0-4009-97F6-7AA50FBDDD90}" dt="2024-10-16T19:34:59.144" v="973" actId="26606"/>
          <ac:spMkLst>
            <pc:docMk/>
            <pc:sldMk cId="2706046977" sldId="292"/>
            <ac:spMk id="59" creationId="{6F625793-4CBD-4CFF-83D8-82B8EE05468F}"/>
          </ac:spMkLst>
        </pc:spChg>
        <pc:spChg chg="add del">
          <ac:chgData name="Bradbury, Christine - FS, ID" userId="7270c9e3-4e2c-4d12-ab02-b363b2e8f79f" providerId="ADAL" clId="{D81B47C8-B9D0-4009-97F6-7AA50FBDDD90}" dt="2024-10-16T19:34:59.144" v="973" actId="26606"/>
          <ac:spMkLst>
            <pc:docMk/>
            <pc:sldMk cId="2706046977" sldId="292"/>
            <ac:spMk id="61" creationId="{A73FA70E-6421-4BF5-91A7-E35DFFB1CBAD}"/>
          </ac:spMkLst>
        </pc:spChg>
        <pc:picChg chg="add mod ord">
          <ac:chgData name="Bradbury, Christine - FS, ID" userId="7270c9e3-4e2c-4d12-ab02-b363b2e8f79f" providerId="ADAL" clId="{D81B47C8-B9D0-4009-97F6-7AA50FBDDD90}" dt="2024-10-16T19:44:49.610" v="1003" actId="14826"/>
          <ac:picMkLst>
            <pc:docMk/>
            <pc:sldMk cId="2706046977" sldId="292"/>
            <ac:picMk id="8" creationId="{3557FEE9-BC70-ADF1-5237-F9FAD9B102D2}"/>
          </ac:picMkLst>
        </pc:picChg>
        <pc:picChg chg="add mod">
          <ac:chgData name="Bradbury, Christine - FS, ID" userId="7270c9e3-4e2c-4d12-ab02-b363b2e8f79f" providerId="ADAL" clId="{D81B47C8-B9D0-4009-97F6-7AA50FBDDD90}" dt="2024-10-16T19:44:49.626" v="1008" actId="14826"/>
          <ac:picMkLst>
            <pc:docMk/>
            <pc:sldMk cId="2706046977" sldId="292"/>
            <ac:picMk id="10" creationId="{14E61996-5DA3-F322-CDD4-A2AE874C9C75}"/>
          </ac:picMkLst>
        </pc:picChg>
        <pc:picChg chg="add del mod">
          <ac:chgData name="Bradbury, Christine - FS, ID" userId="7270c9e3-4e2c-4d12-ab02-b363b2e8f79f" providerId="ADAL" clId="{D81B47C8-B9D0-4009-97F6-7AA50FBDDD90}" dt="2024-10-16T19:44:49.626" v="1007" actId="14826"/>
          <ac:picMkLst>
            <pc:docMk/>
            <pc:sldMk cId="2706046977" sldId="292"/>
            <ac:picMk id="11" creationId="{69ACE4AC-3514-AD85-7504-57DAD5DD3E33}"/>
          </ac:picMkLst>
        </pc:picChg>
        <pc:picChg chg="add del mod">
          <ac:chgData name="Bradbury, Christine - FS, ID" userId="7270c9e3-4e2c-4d12-ab02-b363b2e8f79f" providerId="ADAL" clId="{D81B47C8-B9D0-4009-97F6-7AA50FBDDD90}" dt="2024-10-16T19:44:49.595" v="1001" actId="22"/>
          <ac:picMkLst>
            <pc:docMk/>
            <pc:sldMk cId="2706046977" sldId="292"/>
            <ac:picMk id="13" creationId="{E8B6F0AD-98CF-FF62-0742-3533FEEF7D75}"/>
          </ac:picMkLst>
        </pc:picChg>
        <pc:cxnChg chg="add del">
          <ac:chgData name="Bradbury, Christine - FS, ID" userId="7270c9e3-4e2c-4d12-ab02-b363b2e8f79f" providerId="ADAL" clId="{D81B47C8-B9D0-4009-97F6-7AA50FBDDD90}" dt="2024-10-16T19:36:38.271" v="974" actId="26606"/>
          <ac:cxnSpMkLst>
            <pc:docMk/>
            <pc:sldMk cId="2706046977" sldId="292"/>
            <ac:cxnSpMk id="16" creationId="{4436E0F2-A64B-471E-93C0-8DFE08CC57C8}"/>
          </ac:cxnSpMkLst>
        </pc:cxnChg>
        <pc:cxnChg chg="add del">
          <ac:chgData name="Bradbury, Christine - FS, ID" userId="7270c9e3-4e2c-4d12-ab02-b363b2e8f79f" providerId="ADAL" clId="{D81B47C8-B9D0-4009-97F6-7AA50FBDDD90}" dt="2024-10-16T19:36:38.271" v="974" actId="26606"/>
          <ac:cxnSpMkLst>
            <pc:docMk/>
            <pc:sldMk cId="2706046977" sldId="292"/>
            <ac:cxnSpMk id="18" creationId="{DC1E3AB1-2A8C-4607-9FAE-D8BDB280FE1A}"/>
          </ac:cxnSpMkLst>
        </pc:cxnChg>
        <pc:cxnChg chg="add del">
          <ac:chgData name="Bradbury, Christine - FS, ID" userId="7270c9e3-4e2c-4d12-ab02-b363b2e8f79f" providerId="ADAL" clId="{D81B47C8-B9D0-4009-97F6-7AA50FBDDD90}" dt="2024-10-16T19:36:38.271" v="974" actId="26606"/>
          <ac:cxnSpMkLst>
            <pc:docMk/>
            <pc:sldMk cId="2706046977" sldId="292"/>
            <ac:cxnSpMk id="20" creationId="{26D66059-832F-40B6-A35F-F56C8F38A1E7}"/>
          </ac:cxnSpMkLst>
        </pc:cxnChg>
        <pc:cxnChg chg="add del">
          <ac:chgData name="Bradbury, Christine - FS, ID" userId="7270c9e3-4e2c-4d12-ab02-b363b2e8f79f" providerId="ADAL" clId="{D81B47C8-B9D0-4009-97F6-7AA50FBDDD90}" dt="2024-10-16T19:36:38.271" v="974" actId="26606"/>
          <ac:cxnSpMkLst>
            <pc:docMk/>
            <pc:sldMk cId="2706046977" sldId="292"/>
            <ac:cxnSpMk id="22" creationId="{A515E2ED-7EA9-448D-83FA-54C3DF9723BD}"/>
          </ac:cxnSpMkLst>
        </pc:cxnChg>
        <pc:cxnChg chg="add del">
          <ac:chgData name="Bradbury, Christine - FS, ID" userId="7270c9e3-4e2c-4d12-ab02-b363b2e8f79f" providerId="ADAL" clId="{D81B47C8-B9D0-4009-97F6-7AA50FBDDD90}" dt="2024-10-16T19:36:38.271" v="974" actId="26606"/>
          <ac:cxnSpMkLst>
            <pc:docMk/>
            <pc:sldMk cId="2706046977" sldId="292"/>
            <ac:cxnSpMk id="24" creationId="{20595356-EABD-4767-AC9D-EA21FF115EC0}"/>
          </ac:cxnSpMkLst>
        </pc:cxnChg>
        <pc:cxnChg chg="add del">
          <ac:chgData name="Bradbury, Christine - FS, ID" userId="7270c9e3-4e2c-4d12-ab02-b363b2e8f79f" providerId="ADAL" clId="{D81B47C8-B9D0-4009-97F6-7AA50FBDDD90}" dt="2024-10-16T19:36:38.271" v="974" actId="26606"/>
          <ac:cxnSpMkLst>
            <pc:docMk/>
            <pc:sldMk cId="2706046977" sldId="292"/>
            <ac:cxnSpMk id="26" creationId="{28CD9F06-9628-469C-B788-A894E3E08281}"/>
          </ac:cxnSpMkLst>
        </pc:cxnChg>
        <pc:cxnChg chg="add del">
          <ac:chgData name="Bradbury, Christine - FS, ID" userId="7270c9e3-4e2c-4d12-ab02-b363b2e8f79f" providerId="ADAL" clId="{D81B47C8-B9D0-4009-97F6-7AA50FBDDD90}" dt="2024-10-16T19:36:38.271" v="974" actId="26606"/>
          <ac:cxnSpMkLst>
            <pc:docMk/>
            <pc:sldMk cId="2706046977" sldId="292"/>
            <ac:cxnSpMk id="28" creationId="{8550A431-0B61-421B-B4B7-24C0CFF0F938}"/>
          </ac:cxnSpMkLst>
        </pc:cxnChg>
        <pc:cxnChg chg="add del">
          <ac:chgData name="Bradbury, Christine - FS, ID" userId="7270c9e3-4e2c-4d12-ab02-b363b2e8f79f" providerId="ADAL" clId="{D81B47C8-B9D0-4009-97F6-7AA50FBDDD90}" dt="2024-10-16T19:36:38.271" v="974" actId="26606"/>
          <ac:cxnSpMkLst>
            <pc:docMk/>
            <pc:sldMk cId="2706046977" sldId="292"/>
            <ac:cxnSpMk id="32" creationId="{EB56819B-FDD5-4DB9-A5C2-2A98F6220A50}"/>
          </ac:cxnSpMkLst>
        </pc:cxnChg>
        <pc:cxnChg chg="add del">
          <ac:chgData name="Bradbury, Christine - FS, ID" userId="7270c9e3-4e2c-4d12-ab02-b363b2e8f79f" providerId="ADAL" clId="{D81B47C8-B9D0-4009-97F6-7AA50FBDDD90}" dt="2024-10-16T19:36:38.271" v="974" actId="26606"/>
          <ac:cxnSpMkLst>
            <pc:docMk/>
            <pc:sldMk cId="2706046977" sldId="292"/>
            <ac:cxnSpMk id="34" creationId="{E23E985D-B183-4606-AFB9-EF9FED957152}"/>
          </ac:cxnSpMkLst>
        </pc:cxnChg>
        <pc:cxnChg chg="add del">
          <ac:chgData name="Bradbury, Christine - FS, ID" userId="7270c9e3-4e2c-4d12-ab02-b363b2e8f79f" providerId="ADAL" clId="{D81B47C8-B9D0-4009-97F6-7AA50FBDDD90}" dt="2024-10-16T19:36:38.271" v="974" actId="26606"/>
          <ac:cxnSpMkLst>
            <pc:docMk/>
            <pc:sldMk cId="2706046977" sldId="292"/>
            <ac:cxnSpMk id="36" creationId="{FD5C6F64-2C4E-4FB9-A447-A6F3EB4AF1E9}"/>
          </ac:cxnSpMkLst>
        </pc:cxnChg>
        <pc:cxnChg chg="add del">
          <ac:chgData name="Bradbury, Christine - FS, ID" userId="7270c9e3-4e2c-4d12-ab02-b363b2e8f79f" providerId="ADAL" clId="{D81B47C8-B9D0-4009-97F6-7AA50FBDDD90}" dt="2024-10-16T19:36:38.271" v="974" actId="26606"/>
          <ac:cxnSpMkLst>
            <pc:docMk/>
            <pc:sldMk cId="2706046977" sldId="292"/>
            <ac:cxnSpMk id="38" creationId="{463AA105-496A-4454-A94C-08371A841970}"/>
          </ac:cxnSpMkLst>
        </pc:cxnChg>
        <pc:cxnChg chg="add del">
          <ac:chgData name="Bradbury, Christine - FS, ID" userId="7270c9e3-4e2c-4d12-ab02-b363b2e8f79f" providerId="ADAL" clId="{D81B47C8-B9D0-4009-97F6-7AA50FBDDD90}" dt="2024-10-16T19:36:38.271" v="974" actId="26606"/>
          <ac:cxnSpMkLst>
            <pc:docMk/>
            <pc:sldMk cId="2706046977" sldId="292"/>
            <ac:cxnSpMk id="40" creationId="{DD70D4E1-A2CF-49FA-A9B0-D41AD1B8DDA3}"/>
          </ac:cxnSpMkLst>
        </pc:cxnChg>
        <pc:cxnChg chg="add">
          <ac:chgData name="Bradbury, Christine - FS, ID" userId="7270c9e3-4e2c-4d12-ab02-b363b2e8f79f" providerId="ADAL" clId="{D81B47C8-B9D0-4009-97F6-7AA50FBDDD90}" dt="2024-10-16T19:36:38.271" v="974" actId="26606"/>
          <ac:cxnSpMkLst>
            <pc:docMk/>
            <pc:sldMk cId="2706046977" sldId="292"/>
            <ac:cxnSpMk id="42" creationId="{4436E0F2-A64B-471E-93C0-8DFE08CC57C8}"/>
          </ac:cxnSpMkLst>
        </pc:cxnChg>
        <pc:cxnChg chg="add">
          <ac:chgData name="Bradbury, Christine - FS, ID" userId="7270c9e3-4e2c-4d12-ab02-b363b2e8f79f" providerId="ADAL" clId="{D81B47C8-B9D0-4009-97F6-7AA50FBDDD90}" dt="2024-10-16T19:36:38.271" v="974" actId="26606"/>
          <ac:cxnSpMkLst>
            <pc:docMk/>
            <pc:sldMk cId="2706046977" sldId="292"/>
            <ac:cxnSpMk id="43" creationId="{DC1E3AB1-2A8C-4607-9FAE-D8BDB280FE1A}"/>
          </ac:cxnSpMkLst>
        </pc:cxnChg>
        <pc:cxnChg chg="add">
          <ac:chgData name="Bradbury, Christine - FS, ID" userId="7270c9e3-4e2c-4d12-ab02-b363b2e8f79f" providerId="ADAL" clId="{D81B47C8-B9D0-4009-97F6-7AA50FBDDD90}" dt="2024-10-16T19:36:38.271" v="974" actId="26606"/>
          <ac:cxnSpMkLst>
            <pc:docMk/>
            <pc:sldMk cId="2706046977" sldId="292"/>
            <ac:cxnSpMk id="44" creationId="{26D66059-832F-40B6-A35F-F56C8F38A1E7}"/>
          </ac:cxnSpMkLst>
        </pc:cxnChg>
        <pc:cxnChg chg="add del">
          <ac:chgData name="Bradbury, Christine - FS, ID" userId="7270c9e3-4e2c-4d12-ab02-b363b2e8f79f" providerId="ADAL" clId="{D81B47C8-B9D0-4009-97F6-7AA50FBDDD90}" dt="2024-10-16T19:34:59.144" v="973" actId="26606"/>
          <ac:cxnSpMkLst>
            <pc:docMk/>
            <pc:sldMk cId="2706046977" sldId="292"/>
            <ac:cxnSpMk id="45" creationId="{4436E0F2-A64B-471E-93C0-8DFE08CC57C8}"/>
          </ac:cxnSpMkLst>
        </pc:cxnChg>
        <pc:cxnChg chg="add">
          <ac:chgData name="Bradbury, Christine - FS, ID" userId="7270c9e3-4e2c-4d12-ab02-b363b2e8f79f" providerId="ADAL" clId="{D81B47C8-B9D0-4009-97F6-7AA50FBDDD90}" dt="2024-10-16T19:36:38.271" v="974" actId="26606"/>
          <ac:cxnSpMkLst>
            <pc:docMk/>
            <pc:sldMk cId="2706046977" sldId="292"/>
            <ac:cxnSpMk id="46" creationId="{A515E2ED-7EA9-448D-83FA-54C3DF9723BD}"/>
          </ac:cxnSpMkLst>
        </pc:cxnChg>
        <pc:cxnChg chg="add del">
          <ac:chgData name="Bradbury, Christine - FS, ID" userId="7270c9e3-4e2c-4d12-ab02-b363b2e8f79f" providerId="ADAL" clId="{D81B47C8-B9D0-4009-97F6-7AA50FBDDD90}" dt="2024-10-16T19:34:59.144" v="973" actId="26606"/>
          <ac:cxnSpMkLst>
            <pc:docMk/>
            <pc:sldMk cId="2706046977" sldId="292"/>
            <ac:cxnSpMk id="47" creationId="{DC1E3AB1-2A8C-4607-9FAE-D8BDB280FE1A}"/>
          </ac:cxnSpMkLst>
        </pc:cxnChg>
        <pc:cxnChg chg="add">
          <ac:chgData name="Bradbury, Christine - FS, ID" userId="7270c9e3-4e2c-4d12-ab02-b363b2e8f79f" providerId="ADAL" clId="{D81B47C8-B9D0-4009-97F6-7AA50FBDDD90}" dt="2024-10-16T19:36:38.271" v="974" actId="26606"/>
          <ac:cxnSpMkLst>
            <pc:docMk/>
            <pc:sldMk cId="2706046977" sldId="292"/>
            <ac:cxnSpMk id="48" creationId="{20595356-EABD-4767-AC9D-EA21FF115EC0}"/>
          </ac:cxnSpMkLst>
        </pc:cxnChg>
        <pc:cxnChg chg="add del">
          <ac:chgData name="Bradbury, Christine - FS, ID" userId="7270c9e3-4e2c-4d12-ab02-b363b2e8f79f" providerId="ADAL" clId="{D81B47C8-B9D0-4009-97F6-7AA50FBDDD90}" dt="2024-10-16T19:34:59.144" v="973" actId="26606"/>
          <ac:cxnSpMkLst>
            <pc:docMk/>
            <pc:sldMk cId="2706046977" sldId="292"/>
            <ac:cxnSpMk id="49" creationId="{26D66059-832F-40B6-A35F-F56C8F38A1E7}"/>
          </ac:cxnSpMkLst>
        </pc:cxnChg>
        <pc:cxnChg chg="add">
          <ac:chgData name="Bradbury, Christine - FS, ID" userId="7270c9e3-4e2c-4d12-ab02-b363b2e8f79f" providerId="ADAL" clId="{D81B47C8-B9D0-4009-97F6-7AA50FBDDD90}" dt="2024-10-16T19:36:38.271" v="974" actId="26606"/>
          <ac:cxnSpMkLst>
            <pc:docMk/>
            <pc:sldMk cId="2706046977" sldId="292"/>
            <ac:cxnSpMk id="50" creationId="{28CD9F06-9628-469C-B788-A894E3E08281}"/>
          </ac:cxnSpMkLst>
        </pc:cxnChg>
        <pc:cxnChg chg="add del">
          <ac:chgData name="Bradbury, Christine - FS, ID" userId="7270c9e3-4e2c-4d12-ab02-b363b2e8f79f" providerId="ADAL" clId="{D81B47C8-B9D0-4009-97F6-7AA50FBDDD90}" dt="2024-10-16T19:34:59.144" v="973" actId="26606"/>
          <ac:cxnSpMkLst>
            <pc:docMk/>
            <pc:sldMk cId="2706046977" sldId="292"/>
            <ac:cxnSpMk id="51" creationId="{A515E2ED-7EA9-448D-83FA-54C3DF9723BD}"/>
          </ac:cxnSpMkLst>
        </pc:cxnChg>
        <pc:cxnChg chg="add">
          <ac:chgData name="Bradbury, Christine - FS, ID" userId="7270c9e3-4e2c-4d12-ab02-b363b2e8f79f" providerId="ADAL" clId="{D81B47C8-B9D0-4009-97F6-7AA50FBDDD90}" dt="2024-10-16T19:36:38.271" v="974" actId="26606"/>
          <ac:cxnSpMkLst>
            <pc:docMk/>
            <pc:sldMk cId="2706046977" sldId="292"/>
            <ac:cxnSpMk id="52" creationId="{8550A431-0B61-421B-B4B7-24C0CFF0F938}"/>
          </ac:cxnSpMkLst>
        </pc:cxnChg>
        <pc:cxnChg chg="add del">
          <ac:chgData name="Bradbury, Christine - FS, ID" userId="7270c9e3-4e2c-4d12-ab02-b363b2e8f79f" providerId="ADAL" clId="{D81B47C8-B9D0-4009-97F6-7AA50FBDDD90}" dt="2024-10-16T19:34:59.144" v="973" actId="26606"/>
          <ac:cxnSpMkLst>
            <pc:docMk/>
            <pc:sldMk cId="2706046977" sldId="292"/>
            <ac:cxnSpMk id="53" creationId="{20595356-EABD-4767-AC9D-EA21FF115EC0}"/>
          </ac:cxnSpMkLst>
        </pc:cxnChg>
        <pc:cxnChg chg="add del">
          <ac:chgData name="Bradbury, Christine - FS, ID" userId="7270c9e3-4e2c-4d12-ab02-b363b2e8f79f" providerId="ADAL" clId="{D81B47C8-B9D0-4009-97F6-7AA50FBDDD90}" dt="2024-10-16T19:34:59.144" v="973" actId="26606"/>
          <ac:cxnSpMkLst>
            <pc:docMk/>
            <pc:sldMk cId="2706046977" sldId="292"/>
            <ac:cxnSpMk id="55" creationId="{28CD9F06-9628-469C-B788-A894E3E08281}"/>
          </ac:cxnSpMkLst>
        </pc:cxnChg>
        <pc:cxnChg chg="add del">
          <ac:chgData name="Bradbury, Christine - FS, ID" userId="7270c9e3-4e2c-4d12-ab02-b363b2e8f79f" providerId="ADAL" clId="{D81B47C8-B9D0-4009-97F6-7AA50FBDDD90}" dt="2024-10-16T19:34:59.144" v="973" actId="26606"/>
          <ac:cxnSpMkLst>
            <pc:docMk/>
            <pc:sldMk cId="2706046977" sldId="292"/>
            <ac:cxnSpMk id="57" creationId="{8550A431-0B61-421B-B4B7-24C0CFF0F938}"/>
          </ac:cxnSpMkLst>
        </pc:cxnChg>
        <pc:cxnChg chg="add">
          <ac:chgData name="Bradbury, Christine - FS, ID" userId="7270c9e3-4e2c-4d12-ab02-b363b2e8f79f" providerId="ADAL" clId="{D81B47C8-B9D0-4009-97F6-7AA50FBDDD90}" dt="2024-10-16T19:36:38.271" v="974" actId="26606"/>
          <ac:cxnSpMkLst>
            <pc:docMk/>
            <pc:sldMk cId="2706046977" sldId="292"/>
            <ac:cxnSpMk id="58" creationId="{1A7F1080-7DA2-430F-82F3-763FD63A7676}"/>
          </ac:cxnSpMkLst>
        </pc:cxnChg>
        <pc:cxnChg chg="add">
          <ac:chgData name="Bradbury, Christine - FS, ID" userId="7270c9e3-4e2c-4d12-ab02-b363b2e8f79f" providerId="ADAL" clId="{D81B47C8-B9D0-4009-97F6-7AA50FBDDD90}" dt="2024-10-16T19:36:38.271" v="974" actId="26606"/>
          <ac:cxnSpMkLst>
            <pc:docMk/>
            <pc:sldMk cId="2706046977" sldId="292"/>
            <ac:cxnSpMk id="60" creationId="{59752C49-F8D8-42A2-84A4-98540163CE94}"/>
          </ac:cxnSpMkLst>
        </pc:cxnChg>
        <pc:cxnChg chg="add del">
          <ac:chgData name="Bradbury, Christine - FS, ID" userId="7270c9e3-4e2c-4d12-ab02-b363b2e8f79f" providerId="ADAL" clId="{D81B47C8-B9D0-4009-97F6-7AA50FBDDD90}" dt="2024-10-16T19:34:59.144" v="973" actId="26606"/>
          <ac:cxnSpMkLst>
            <pc:docMk/>
            <pc:sldMk cId="2706046977" sldId="292"/>
            <ac:cxnSpMk id="63" creationId="{6C160B4C-7713-4783-99C9-A8BC96D5F295}"/>
          </ac:cxnSpMkLst>
        </pc:cxnChg>
        <pc:cxnChg chg="add del">
          <ac:chgData name="Bradbury, Christine - FS, ID" userId="7270c9e3-4e2c-4d12-ab02-b363b2e8f79f" providerId="ADAL" clId="{D81B47C8-B9D0-4009-97F6-7AA50FBDDD90}" dt="2024-10-16T19:34:59.144" v="973" actId="26606"/>
          <ac:cxnSpMkLst>
            <pc:docMk/>
            <pc:sldMk cId="2706046977" sldId="292"/>
            <ac:cxnSpMk id="65" creationId="{50AB499C-0452-4A5D-9102-50CB752964D6}"/>
          </ac:cxnSpMkLst>
        </pc:cxnChg>
        <pc:cxnChg chg="add">
          <ac:chgData name="Bradbury, Christine - FS, ID" userId="7270c9e3-4e2c-4d12-ab02-b363b2e8f79f" providerId="ADAL" clId="{D81B47C8-B9D0-4009-97F6-7AA50FBDDD90}" dt="2024-10-16T19:36:38.271" v="974" actId="26606"/>
          <ac:cxnSpMkLst>
            <pc:docMk/>
            <pc:sldMk cId="2706046977" sldId="292"/>
            <ac:cxnSpMk id="67" creationId="{7AAFE157-797A-4C20-84D2-10E0FD04D5F3}"/>
          </ac:cxnSpMkLst>
        </pc:cxnChg>
        <pc:cxnChg chg="add">
          <ac:chgData name="Bradbury, Christine - FS, ID" userId="7270c9e3-4e2c-4d12-ab02-b363b2e8f79f" providerId="ADAL" clId="{D81B47C8-B9D0-4009-97F6-7AA50FBDDD90}" dt="2024-10-16T19:36:38.271" v="974" actId="26606"/>
          <ac:cxnSpMkLst>
            <pc:docMk/>
            <pc:sldMk cId="2706046977" sldId="292"/>
            <ac:cxnSpMk id="69" creationId="{2F2BA51C-5502-45A8-9DAC-2244668C7F9D}"/>
          </ac:cxnSpMkLst>
        </pc:cxnChg>
        <pc:cxnChg chg="add">
          <ac:chgData name="Bradbury, Christine - FS, ID" userId="7270c9e3-4e2c-4d12-ab02-b363b2e8f79f" providerId="ADAL" clId="{D81B47C8-B9D0-4009-97F6-7AA50FBDDD90}" dt="2024-10-16T19:36:38.271" v="974" actId="26606"/>
          <ac:cxnSpMkLst>
            <pc:docMk/>
            <pc:sldMk cId="2706046977" sldId="292"/>
            <ac:cxnSpMk id="71" creationId="{46500963-3948-4B1F-8535-2B1F6CE9385B}"/>
          </ac:cxnSpMkLst>
        </pc:cxnChg>
        <pc:cxnChg chg="add">
          <ac:chgData name="Bradbury, Christine - FS, ID" userId="7270c9e3-4e2c-4d12-ab02-b363b2e8f79f" providerId="ADAL" clId="{D81B47C8-B9D0-4009-97F6-7AA50FBDDD90}" dt="2024-10-16T19:36:38.271" v="974" actId="26606"/>
          <ac:cxnSpMkLst>
            <pc:docMk/>
            <pc:sldMk cId="2706046977" sldId="292"/>
            <ac:cxnSpMk id="73" creationId="{555DA026-EBCA-4BC9-B242-98A1E047E50F}"/>
          </ac:cxnSpMkLst>
        </pc:cxnChg>
      </pc:sldChg>
      <pc:sldChg chg="addSp delSp modSp new mod setBg addAnim modAnim">
        <pc:chgData name="Bradbury, Christine - FS, ID" userId="7270c9e3-4e2c-4d12-ab02-b363b2e8f79f" providerId="ADAL" clId="{D81B47C8-B9D0-4009-97F6-7AA50FBDDD90}" dt="2024-10-17T00:25:08.568" v="2262"/>
        <pc:sldMkLst>
          <pc:docMk/>
          <pc:sldMk cId="3870940968" sldId="293"/>
        </pc:sldMkLst>
        <pc:spChg chg="mod ord">
          <ac:chgData name="Bradbury, Christine - FS, ID" userId="7270c9e3-4e2c-4d12-ab02-b363b2e8f79f" providerId="ADAL" clId="{D81B47C8-B9D0-4009-97F6-7AA50FBDDD90}" dt="2024-10-16T19:56:21.943" v="1086" actId="1076"/>
          <ac:spMkLst>
            <pc:docMk/>
            <pc:sldMk cId="3870940968" sldId="293"/>
            <ac:spMk id="2" creationId="{57A1A367-E4B8-92A5-9D2D-18F2EFFC2F46}"/>
          </ac:spMkLst>
        </pc:spChg>
        <pc:spChg chg="add del">
          <ac:chgData name="Bradbury, Christine - FS, ID" userId="7270c9e3-4e2c-4d12-ab02-b363b2e8f79f" providerId="ADAL" clId="{D81B47C8-B9D0-4009-97F6-7AA50FBDDD90}" dt="2024-10-16T19:51:36.345" v="1069" actId="26606"/>
          <ac:spMkLst>
            <pc:docMk/>
            <pc:sldMk cId="3870940968" sldId="293"/>
            <ac:spMk id="22" creationId="{D4938BEB-26BE-45D6-AFAC-5689B5FA92BC}"/>
          </ac:spMkLst>
        </pc:spChg>
        <pc:spChg chg="add del">
          <ac:chgData name="Bradbury, Christine - FS, ID" userId="7270c9e3-4e2c-4d12-ab02-b363b2e8f79f" providerId="ADAL" clId="{D81B47C8-B9D0-4009-97F6-7AA50FBDDD90}" dt="2024-10-16T19:51:36.345" v="1069" actId="26606"/>
          <ac:spMkLst>
            <pc:docMk/>
            <pc:sldMk cId="3870940968" sldId="293"/>
            <ac:spMk id="24" creationId="{ED001490-AFF0-4C83-84D6-601360BAD6A6}"/>
          </ac:spMkLst>
        </pc:spChg>
        <pc:spChg chg="add del">
          <ac:chgData name="Bradbury, Christine - FS, ID" userId="7270c9e3-4e2c-4d12-ab02-b363b2e8f79f" providerId="ADAL" clId="{D81B47C8-B9D0-4009-97F6-7AA50FBDDD90}" dt="2024-10-16T19:48:50.254" v="1060" actId="26606"/>
          <ac:spMkLst>
            <pc:docMk/>
            <pc:sldMk cId="3870940968" sldId="293"/>
            <ac:spMk id="27" creationId="{2B78D151-52A1-46B3-8374-570DA802E9A5}"/>
          </ac:spMkLst>
        </pc:spChg>
        <pc:spChg chg="add">
          <ac:chgData name="Bradbury, Christine - FS, ID" userId="7270c9e3-4e2c-4d12-ab02-b363b2e8f79f" providerId="ADAL" clId="{D81B47C8-B9D0-4009-97F6-7AA50FBDDD90}" dt="2024-10-16T19:51:36.345" v="1069" actId="26606"/>
          <ac:spMkLst>
            <pc:docMk/>
            <pc:sldMk cId="3870940968" sldId="293"/>
            <ac:spMk id="60" creationId="{6389CBCF-441C-44AC-B289-3F93D8238EF4}"/>
          </ac:spMkLst>
        </pc:spChg>
        <pc:spChg chg="add">
          <ac:chgData name="Bradbury, Christine - FS, ID" userId="7270c9e3-4e2c-4d12-ab02-b363b2e8f79f" providerId="ADAL" clId="{D81B47C8-B9D0-4009-97F6-7AA50FBDDD90}" dt="2024-10-16T19:51:36.345" v="1069" actId="26606"/>
          <ac:spMkLst>
            <pc:docMk/>
            <pc:sldMk cId="3870940968" sldId="293"/>
            <ac:spMk id="62" creationId="{1FFD6EDF-EDE6-46B4-AEB1-E1006A725B21}"/>
          </ac:spMkLst>
        </pc:spChg>
        <pc:picChg chg="add del mod ord">
          <ac:chgData name="Bradbury, Christine - FS, ID" userId="7270c9e3-4e2c-4d12-ab02-b363b2e8f79f" providerId="ADAL" clId="{D81B47C8-B9D0-4009-97F6-7AA50FBDDD90}" dt="2024-10-16T19:54:31.350" v="1079" actId="478"/>
          <ac:picMkLst>
            <pc:docMk/>
            <pc:sldMk cId="3870940968" sldId="293"/>
            <ac:picMk id="4" creationId="{D75A3053-ABB6-DE54-A414-F733EDE8903F}"/>
          </ac:picMkLst>
        </pc:picChg>
        <pc:picChg chg="add mod ord">
          <ac:chgData name="Bradbury, Christine - FS, ID" userId="7270c9e3-4e2c-4d12-ab02-b363b2e8f79f" providerId="ADAL" clId="{D81B47C8-B9D0-4009-97F6-7AA50FBDDD90}" dt="2024-10-16T19:57:57.638" v="1100" actId="1076"/>
          <ac:picMkLst>
            <pc:docMk/>
            <pc:sldMk cId="3870940968" sldId="293"/>
            <ac:picMk id="6" creationId="{0EFA1B9F-9F41-DF0A-CE26-6C48F79B9009}"/>
          </ac:picMkLst>
        </pc:picChg>
        <pc:picChg chg="add mod ord">
          <ac:chgData name="Bradbury, Christine - FS, ID" userId="7270c9e3-4e2c-4d12-ab02-b363b2e8f79f" providerId="ADAL" clId="{D81B47C8-B9D0-4009-97F6-7AA50FBDDD90}" dt="2024-10-16T19:58:51.335" v="1107" actId="166"/>
          <ac:picMkLst>
            <pc:docMk/>
            <pc:sldMk cId="3870940968" sldId="293"/>
            <ac:picMk id="8" creationId="{7B076F26-1706-7A34-AF9B-13A8A658E625}"/>
          </ac:picMkLst>
        </pc:picChg>
        <pc:picChg chg="add mod">
          <ac:chgData name="Bradbury, Christine - FS, ID" userId="7270c9e3-4e2c-4d12-ab02-b363b2e8f79f" providerId="ADAL" clId="{D81B47C8-B9D0-4009-97F6-7AA50FBDDD90}" dt="2024-10-16T19:58:24.292" v="1101" actId="1076"/>
          <ac:picMkLst>
            <pc:docMk/>
            <pc:sldMk cId="3870940968" sldId="293"/>
            <ac:picMk id="32" creationId="{B43A1897-D73F-95DC-7B24-16BDE99905F9}"/>
          </ac:picMkLst>
        </pc:picChg>
        <pc:picChg chg="add mod">
          <ac:chgData name="Bradbury, Christine - FS, ID" userId="7270c9e3-4e2c-4d12-ab02-b363b2e8f79f" providerId="ADAL" clId="{D81B47C8-B9D0-4009-97F6-7AA50FBDDD90}" dt="2024-10-16T19:58:45.429" v="1106" actId="1076"/>
          <ac:picMkLst>
            <pc:docMk/>
            <pc:sldMk cId="3870940968" sldId="293"/>
            <ac:picMk id="36" creationId="{259CA568-602B-566F-CB74-5FFF1E5CF76D}"/>
          </ac:picMkLst>
        </pc:picChg>
        <pc:cxnChg chg="add del">
          <ac:chgData name="Bradbury, Christine - FS, ID" userId="7270c9e3-4e2c-4d12-ab02-b363b2e8f79f" providerId="ADAL" clId="{D81B47C8-B9D0-4009-97F6-7AA50FBDDD90}" dt="2024-10-16T19:51:36.345" v="1069" actId="26606"/>
          <ac:cxnSpMkLst>
            <pc:docMk/>
            <pc:sldMk cId="3870940968" sldId="293"/>
            <ac:cxnSpMk id="10" creationId="{4436E0F2-A64B-471E-93C0-8DFE08CC57C8}"/>
          </ac:cxnSpMkLst>
        </pc:cxnChg>
        <pc:cxnChg chg="add del">
          <ac:chgData name="Bradbury, Christine - FS, ID" userId="7270c9e3-4e2c-4d12-ab02-b363b2e8f79f" providerId="ADAL" clId="{D81B47C8-B9D0-4009-97F6-7AA50FBDDD90}" dt="2024-10-16T19:51:36.345" v="1069" actId="26606"/>
          <ac:cxnSpMkLst>
            <pc:docMk/>
            <pc:sldMk cId="3870940968" sldId="293"/>
            <ac:cxnSpMk id="11" creationId="{DC1E3AB1-2A8C-4607-9FAE-D8BDB280FE1A}"/>
          </ac:cxnSpMkLst>
        </pc:cxnChg>
        <pc:cxnChg chg="add del">
          <ac:chgData name="Bradbury, Christine - FS, ID" userId="7270c9e3-4e2c-4d12-ab02-b363b2e8f79f" providerId="ADAL" clId="{D81B47C8-B9D0-4009-97F6-7AA50FBDDD90}" dt="2024-10-16T19:51:36.345" v="1069" actId="26606"/>
          <ac:cxnSpMkLst>
            <pc:docMk/>
            <pc:sldMk cId="3870940968" sldId="293"/>
            <ac:cxnSpMk id="12" creationId="{26D66059-832F-40B6-A35F-F56C8F38A1E7}"/>
          </ac:cxnSpMkLst>
        </pc:cxnChg>
        <pc:cxnChg chg="add del">
          <ac:chgData name="Bradbury, Christine - FS, ID" userId="7270c9e3-4e2c-4d12-ab02-b363b2e8f79f" providerId="ADAL" clId="{D81B47C8-B9D0-4009-97F6-7AA50FBDDD90}" dt="2024-10-16T19:48:50.254" v="1060" actId="26606"/>
          <ac:cxnSpMkLst>
            <pc:docMk/>
            <pc:sldMk cId="3870940968" sldId="293"/>
            <ac:cxnSpMk id="13" creationId="{4436E0F2-A64B-471E-93C0-8DFE08CC57C8}"/>
          </ac:cxnSpMkLst>
        </pc:cxnChg>
        <pc:cxnChg chg="add del">
          <ac:chgData name="Bradbury, Christine - FS, ID" userId="7270c9e3-4e2c-4d12-ab02-b363b2e8f79f" providerId="ADAL" clId="{D81B47C8-B9D0-4009-97F6-7AA50FBDDD90}" dt="2024-10-16T19:51:36.345" v="1069" actId="26606"/>
          <ac:cxnSpMkLst>
            <pc:docMk/>
            <pc:sldMk cId="3870940968" sldId="293"/>
            <ac:cxnSpMk id="14" creationId="{A515E2ED-7EA9-448D-83FA-54C3DF9723BD}"/>
          </ac:cxnSpMkLst>
        </pc:cxnChg>
        <pc:cxnChg chg="add del">
          <ac:chgData name="Bradbury, Christine - FS, ID" userId="7270c9e3-4e2c-4d12-ab02-b363b2e8f79f" providerId="ADAL" clId="{D81B47C8-B9D0-4009-97F6-7AA50FBDDD90}" dt="2024-10-16T19:48:50.254" v="1060" actId="26606"/>
          <ac:cxnSpMkLst>
            <pc:docMk/>
            <pc:sldMk cId="3870940968" sldId="293"/>
            <ac:cxnSpMk id="15" creationId="{DC1E3AB1-2A8C-4607-9FAE-D8BDB280FE1A}"/>
          </ac:cxnSpMkLst>
        </pc:cxnChg>
        <pc:cxnChg chg="add del">
          <ac:chgData name="Bradbury, Christine - FS, ID" userId="7270c9e3-4e2c-4d12-ab02-b363b2e8f79f" providerId="ADAL" clId="{D81B47C8-B9D0-4009-97F6-7AA50FBDDD90}" dt="2024-10-16T19:51:36.345" v="1069" actId="26606"/>
          <ac:cxnSpMkLst>
            <pc:docMk/>
            <pc:sldMk cId="3870940968" sldId="293"/>
            <ac:cxnSpMk id="16" creationId="{20595356-EABD-4767-AC9D-EA21FF115EC0}"/>
          </ac:cxnSpMkLst>
        </pc:cxnChg>
        <pc:cxnChg chg="add del">
          <ac:chgData name="Bradbury, Christine - FS, ID" userId="7270c9e3-4e2c-4d12-ab02-b363b2e8f79f" providerId="ADAL" clId="{D81B47C8-B9D0-4009-97F6-7AA50FBDDD90}" dt="2024-10-16T19:48:50.254" v="1060" actId="26606"/>
          <ac:cxnSpMkLst>
            <pc:docMk/>
            <pc:sldMk cId="3870940968" sldId="293"/>
            <ac:cxnSpMk id="17" creationId="{26D66059-832F-40B6-A35F-F56C8F38A1E7}"/>
          </ac:cxnSpMkLst>
        </pc:cxnChg>
        <pc:cxnChg chg="add del">
          <ac:chgData name="Bradbury, Christine - FS, ID" userId="7270c9e3-4e2c-4d12-ab02-b363b2e8f79f" providerId="ADAL" clId="{D81B47C8-B9D0-4009-97F6-7AA50FBDDD90}" dt="2024-10-16T19:51:36.345" v="1069" actId="26606"/>
          <ac:cxnSpMkLst>
            <pc:docMk/>
            <pc:sldMk cId="3870940968" sldId="293"/>
            <ac:cxnSpMk id="18" creationId="{28CD9F06-9628-469C-B788-A894E3E08281}"/>
          </ac:cxnSpMkLst>
        </pc:cxnChg>
        <pc:cxnChg chg="add del">
          <ac:chgData name="Bradbury, Christine - FS, ID" userId="7270c9e3-4e2c-4d12-ab02-b363b2e8f79f" providerId="ADAL" clId="{D81B47C8-B9D0-4009-97F6-7AA50FBDDD90}" dt="2024-10-16T19:48:50.254" v="1060" actId="26606"/>
          <ac:cxnSpMkLst>
            <pc:docMk/>
            <pc:sldMk cId="3870940968" sldId="293"/>
            <ac:cxnSpMk id="19" creationId="{A515E2ED-7EA9-448D-83FA-54C3DF9723BD}"/>
          </ac:cxnSpMkLst>
        </pc:cxnChg>
        <pc:cxnChg chg="add del">
          <ac:chgData name="Bradbury, Christine - FS, ID" userId="7270c9e3-4e2c-4d12-ab02-b363b2e8f79f" providerId="ADAL" clId="{D81B47C8-B9D0-4009-97F6-7AA50FBDDD90}" dt="2024-10-16T19:51:36.345" v="1069" actId="26606"/>
          <ac:cxnSpMkLst>
            <pc:docMk/>
            <pc:sldMk cId="3870940968" sldId="293"/>
            <ac:cxnSpMk id="20" creationId="{8550A431-0B61-421B-B4B7-24C0CFF0F938}"/>
          </ac:cxnSpMkLst>
        </pc:cxnChg>
        <pc:cxnChg chg="add del">
          <ac:chgData name="Bradbury, Christine - FS, ID" userId="7270c9e3-4e2c-4d12-ab02-b363b2e8f79f" providerId="ADAL" clId="{D81B47C8-B9D0-4009-97F6-7AA50FBDDD90}" dt="2024-10-16T19:48:50.254" v="1060" actId="26606"/>
          <ac:cxnSpMkLst>
            <pc:docMk/>
            <pc:sldMk cId="3870940968" sldId="293"/>
            <ac:cxnSpMk id="21" creationId="{20595356-EABD-4767-AC9D-EA21FF115EC0}"/>
          </ac:cxnSpMkLst>
        </pc:cxnChg>
        <pc:cxnChg chg="add del">
          <ac:chgData name="Bradbury, Christine - FS, ID" userId="7270c9e3-4e2c-4d12-ab02-b363b2e8f79f" providerId="ADAL" clId="{D81B47C8-B9D0-4009-97F6-7AA50FBDDD90}" dt="2024-10-16T19:48:50.254" v="1060" actId="26606"/>
          <ac:cxnSpMkLst>
            <pc:docMk/>
            <pc:sldMk cId="3870940968" sldId="293"/>
            <ac:cxnSpMk id="23" creationId="{28CD9F06-9628-469C-B788-A894E3E08281}"/>
          </ac:cxnSpMkLst>
        </pc:cxnChg>
        <pc:cxnChg chg="add del">
          <ac:chgData name="Bradbury, Christine - FS, ID" userId="7270c9e3-4e2c-4d12-ab02-b363b2e8f79f" providerId="ADAL" clId="{D81B47C8-B9D0-4009-97F6-7AA50FBDDD90}" dt="2024-10-16T19:48:50.254" v="1060" actId="26606"/>
          <ac:cxnSpMkLst>
            <pc:docMk/>
            <pc:sldMk cId="3870940968" sldId="293"/>
            <ac:cxnSpMk id="25" creationId="{8550A431-0B61-421B-B4B7-24C0CFF0F938}"/>
          </ac:cxnSpMkLst>
        </pc:cxnChg>
        <pc:cxnChg chg="add del">
          <ac:chgData name="Bradbury, Christine - FS, ID" userId="7270c9e3-4e2c-4d12-ab02-b363b2e8f79f" providerId="ADAL" clId="{D81B47C8-B9D0-4009-97F6-7AA50FBDDD90}" dt="2024-10-16T19:51:36.345" v="1069" actId="26606"/>
          <ac:cxnSpMkLst>
            <pc:docMk/>
            <pc:sldMk cId="3870940968" sldId="293"/>
            <ac:cxnSpMk id="26" creationId="{1A7F1080-7DA2-430F-82F3-763FD63A7676}"/>
          </ac:cxnSpMkLst>
        </pc:cxnChg>
        <pc:cxnChg chg="add del">
          <ac:chgData name="Bradbury, Christine - FS, ID" userId="7270c9e3-4e2c-4d12-ab02-b363b2e8f79f" providerId="ADAL" clId="{D81B47C8-B9D0-4009-97F6-7AA50FBDDD90}" dt="2024-10-16T19:51:36.345" v="1069" actId="26606"/>
          <ac:cxnSpMkLst>
            <pc:docMk/>
            <pc:sldMk cId="3870940968" sldId="293"/>
            <ac:cxnSpMk id="28" creationId="{59752C49-F8D8-42A2-84A4-98540163CE94}"/>
          </ac:cxnSpMkLst>
        </pc:cxnChg>
        <pc:cxnChg chg="add del">
          <ac:chgData name="Bradbury, Christine - FS, ID" userId="7270c9e3-4e2c-4d12-ab02-b363b2e8f79f" providerId="ADAL" clId="{D81B47C8-B9D0-4009-97F6-7AA50FBDDD90}" dt="2024-10-16T19:48:50.254" v="1060" actId="26606"/>
          <ac:cxnSpMkLst>
            <pc:docMk/>
            <pc:sldMk cId="3870940968" sldId="293"/>
            <ac:cxnSpMk id="29" creationId="{FD73BD45-87D9-44BD-8E6F-A575FFD9C1B9}"/>
          </ac:cxnSpMkLst>
        </pc:cxnChg>
        <pc:cxnChg chg="add del">
          <ac:chgData name="Bradbury, Christine - FS, ID" userId="7270c9e3-4e2c-4d12-ab02-b363b2e8f79f" providerId="ADAL" clId="{D81B47C8-B9D0-4009-97F6-7AA50FBDDD90}" dt="2024-10-16T19:51:36.345" v="1069" actId="26606"/>
          <ac:cxnSpMkLst>
            <pc:docMk/>
            <pc:sldMk cId="3870940968" sldId="293"/>
            <ac:cxnSpMk id="30" creationId="{7AAFE157-797A-4C20-84D2-10E0FD04D5F3}"/>
          </ac:cxnSpMkLst>
        </pc:cxnChg>
        <pc:cxnChg chg="add del">
          <ac:chgData name="Bradbury, Christine - FS, ID" userId="7270c9e3-4e2c-4d12-ab02-b363b2e8f79f" providerId="ADAL" clId="{D81B47C8-B9D0-4009-97F6-7AA50FBDDD90}" dt="2024-10-16T19:48:50.254" v="1060" actId="26606"/>
          <ac:cxnSpMkLst>
            <pc:docMk/>
            <pc:sldMk cId="3870940968" sldId="293"/>
            <ac:cxnSpMk id="31" creationId="{F02C290C-EA87-457A-9927-0235DDA35445}"/>
          </ac:cxnSpMkLst>
        </pc:cxnChg>
        <pc:cxnChg chg="add del">
          <ac:chgData name="Bradbury, Christine - FS, ID" userId="7270c9e3-4e2c-4d12-ab02-b363b2e8f79f" providerId="ADAL" clId="{D81B47C8-B9D0-4009-97F6-7AA50FBDDD90}" dt="2024-10-16T19:48:50.254" v="1060" actId="26606"/>
          <ac:cxnSpMkLst>
            <pc:docMk/>
            <pc:sldMk cId="3870940968" sldId="293"/>
            <ac:cxnSpMk id="33" creationId="{2178E38C-83CD-4BC6-893D-662EF9BFAA61}"/>
          </ac:cxnSpMkLst>
        </pc:cxnChg>
        <pc:cxnChg chg="add del">
          <ac:chgData name="Bradbury, Christine - FS, ID" userId="7270c9e3-4e2c-4d12-ab02-b363b2e8f79f" providerId="ADAL" clId="{D81B47C8-B9D0-4009-97F6-7AA50FBDDD90}" dt="2024-10-16T19:48:50.254" v="1060" actId="26606"/>
          <ac:cxnSpMkLst>
            <pc:docMk/>
            <pc:sldMk cId="3870940968" sldId="293"/>
            <ac:cxnSpMk id="35" creationId="{7FE1DA24-2C17-4792-A325-49BAC436BA17}"/>
          </ac:cxnSpMkLst>
        </pc:cxnChg>
        <pc:cxnChg chg="add del">
          <ac:chgData name="Bradbury, Christine - FS, ID" userId="7270c9e3-4e2c-4d12-ab02-b363b2e8f79f" providerId="ADAL" clId="{D81B47C8-B9D0-4009-97F6-7AA50FBDDD90}" dt="2024-10-16T19:51:36.345" v="1069" actId="26606"/>
          <ac:cxnSpMkLst>
            <pc:docMk/>
            <pc:sldMk cId="3870940968" sldId="293"/>
            <ac:cxnSpMk id="37" creationId="{2F2BA51C-5502-45A8-9DAC-2244668C7F9D}"/>
          </ac:cxnSpMkLst>
        </pc:cxnChg>
        <pc:cxnChg chg="add del">
          <ac:chgData name="Bradbury, Christine - FS, ID" userId="7270c9e3-4e2c-4d12-ab02-b363b2e8f79f" providerId="ADAL" clId="{D81B47C8-B9D0-4009-97F6-7AA50FBDDD90}" dt="2024-10-16T19:51:36.345" v="1069" actId="26606"/>
          <ac:cxnSpMkLst>
            <pc:docMk/>
            <pc:sldMk cId="3870940968" sldId="293"/>
            <ac:cxnSpMk id="39" creationId="{46500963-3948-4B1F-8535-2B1F6CE9385B}"/>
          </ac:cxnSpMkLst>
        </pc:cxnChg>
        <pc:cxnChg chg="add del">
          <ac:chgData name="Bradbury, Christine - FS, ID" userId="7270c9e3-4e2c-4d12-ab02-b363b2e8f79f" providerId="ADAL" clId="{D81B47C8-B9D0-4009-97F6-7AA50FBDDD90}" dt="2024-10-16T19:51:36.345" v="1069" actId="26606"/>
          <ac:cxnSpMkLst>
            <pc:docMk/>
            <pc:sldMk cId="3870940968" sldId="293"/>
            <ac:cxnSpMk id="41" creationId="{555DA026-EBCA-4BC9-B242-98A1E047E50F}"/>
          </ac:cxnSpMkLst>
        </pc:cxnChg>
        <pc:cxnChg chg="add">
          <ac:chgData name="Bradbury, Christine - FS, ID" userId="7270c9e3-4e2c-4d12-ab02-b363b2e8f79f" providerId="ADAL" clId="{D81B47C8-B9D0-4009-97F6-7AA50FBDDD90}" dt="2024-10-16T19:51:36.345" v="1069" actId="26606"/>
          <ac:cxnSpMkLst>
            <pc:docMk/>
            <pc:sldMk cId="3870940968" sldId="293"/>
            <ac:cxnSpMk id="46" creationId="{4436E0F2-A64B-471E-93C0-8DFE08CC57C8}"/>
          </ac:cxnSpMkLst>
        </pc:cxnChg>
        <pc:cxnChg chg="add">
          <ac:chgData name="Bradbury, Christine - FS, ID" userId="7270c9e3-4e2c-4d12-ab02-b363b2e8f79f" providerId="ADAL" clId="{D81B47C8-B9D0-4009-97F6-7AA50FBDDD90}" dt="2024-10-16T19:51:36.345" v="1069" actId="26606"/>
          <ac:cxnSpMkLst>
            <pc:docMk/>
            <pc:sldMk cId="3870940968" sldId="293"/>
            <ac:cxnSpMk id="48" creationId="{DC1E3AB1-2A8C-4607-9FAE-D8BDB280FE1A}"/>
          </ac:cxnSpMkLst>
        </pc:cxnChg>
        <pc:cxnChg chg="add">
          <ac:chgData name="Bradbury, Christine - FS, ID" userId="7270c9e3-4e2c-4d12-ab02-b363b2e8f79f" providerId="ADAL" clId="{D81B47C8-B9D0-4009-97F6-7AA50FBDDD90}" dt="2024-10-16T19:51:36.345" v="1069" actId="26606"/>
          <ac:cxnSpMkLst>
            <pc:docMk/>
            <pc:sldMk cId="3870940968" sldId="293"/>
            <ac:cxnSpMk id="50" creationId="{26D66059-832F-40B6-A35F-F56C8F38A1E7}"/>
          </ac:cxnSpMkLst>
        </pc:cxnChg>
        <pc:cxnChg chg="add">
          <ac:chgData name="Bradbury, Christine - FS, ID" userId="7270c9e3-4e2c-4d12-ab02-b363b2e8f79f" providerId="ADAL" clId="{D81B47C8-B9D0-4009-97F6-7AA50FBDDD90}" dt="2024-10-16T19:51:36.345" v="1069" actId="26606"/>
          <ac:cxnSpMkLst>
            <pc:docMk/>
            <pc:sldMk cId="3870940968" sldId="293"/>
            <ac:cxnSpMk id="52" creationId="{A515E2ED-7EA9-448D-83FA-54C3DF9723BD}"/>
          </ac:cxnSpMkLst>
        </pc:cxnChg>
        <pc:cxnChg chg="add">
          <ac:chgData name="Bradbury, Christine - FS, ID" userId="7270c9e3-4e2c-4d12-ab02-b363b2e8f79f" providerId="ADAL" clId="{D81B47C8-B9D0-4009-97F6-7AA50FBDDD90}" dt="2024-10-16T19:51:36.345" v="1069" actId="26606"/>
          <ac:cxnSpMkLst>
            <pc:docMk/>
            <pc:sldMk cId="3870940968" sldId="293"/>
            <ac:cxnSpMk id="54" creationId="{20595356-EABD-4767-AC9D-EA21FF115EC0}"/>
          </ac:cxnSpMkLst>
        </pc:cxnChg>
        <pc:cxnChg chg="add">
          <ac:chgData name="Bradbury, Christine - FS, ID" userId="7270c9e3-4e2c-4d12-ab02-b363b2e8f79f" providerId="ADAL" clId="{D81B47C8-B9D0-4009-97F6-7AA50FBDDD90}" dt="2024-10-16T19:51:36.345" v="1069" actId="26606"/>
          <ac:cxnSpMkLst>
            <pc:docMk/>
            <pc:sldMk cId="3870940968" sldId="293"/>
            <ac:cxnSpMk id="56" creationId="{28CD9F06-9628-469C-B788-A894E3E08281}"/>
          </ac:cxnSpMkLst>
        </pc:cxnChg>
        <pc:cxnChg chg="add">
          <ac:chgData name="Bradbury, Christine - FS, ID" userId="7270c9e3-4e2c-4d12-ab02-b363b2e8f79f" providerId="ADAL" clId="{D81B47C8-B9D0-4009-97F6-7AA50FBDDD90}" dt="2024-10-16T19:51:36.345" v="1069" actId="26606"/>
          <ac:cxnSpMkLst>
            <pc:docMk/>
            <pc:sldMk cId="3870940968" sldId="293"/>
            <ac:cxnSpMk id="58" creationId="{8550A431-0B61-421B-B4B7-24C0CFF0F938}"/>
          </ac:cxnSpMkLst>
        </pc:cxnChg>
        <pc:cxnChg chg="add">
          <ac:chgData name="Bradbury, Christine - FS, ID" userId="7270c9e3-4e2c-4d12-ab02-b363b2e8f79f" providerId="ADAL" clId="{D81B47C8-B9D0-4009-97F6-7AA50FBDDD90}" dt="2024-10-16T19:51:36.345" v="1069" actId="26606"/>
          <ac:cxnSpMkLst>
            <pc:docMk/>
            <pc:sldMk cId="3870940968" sldId="293"/>
            <ac:cxnSpMk id="64" creationId="{1B5365CF-0836-4506-A6CC-A1B192E6F213}"/>
          </ac:cxnSpMkLst>
        </pc:cxnChg>
        <pc:cxnChg chg="add">
          <ac:chgData name="Bradbury, Christine - FS, ID" userId="7270c9e3-4e2c-4d12-ab02-b363b2e8f79f" providerId="ADAL" clId="{D81B47C8-B9D0-4009-97F6-7AA50FBDDD90}" dt="2024-10-16T19:51:36.345" v="1069" actId="26606"/>
          <ac:cxnSpMkLst>
            <pc:docMk/>
            <pc:sldMk cId="3870940968" sldId="293"/>
            <ac:cxnSpMk id="66" creationId="{6592CB78-7BD3-45FF-A90C-159513C69162}"/>
          </ac:cxnSpMkLst>
        </pc:cxnChg>
        <pc:cxnChg chg="add">
          <ac:chgData name="Bradbury, Christine - FS, ID" userId="7270c9e3-4e2c-4d12-ab02-b363b2e8f79f" providerId="ADAL" clId="{D81B47C8-B9D0-4009-97F6-7AA50FBDDD90}" dt="2024-10-16T19:51:36.345" v="1069" actId="26606"/>
          <ac:cxnSpMkLst>
            <pc:docMk/>
            <pc:sldMk cId="3870940968" sldId="293"/>
            <ac:cxnSpMk id="68" creationId="{CE24B8AE-E063-41F7-A6A4-91B9CD52D7A9}"/>
          </ac:cxnSpMkLst>
        </pc:cxnChg>
        <pc:cxnChg chg="add">
          <ac:chgData name="Bradbury, Christine - FS, ID" userId="7270c9e3-4e2c-4d12-ab02-b363b2e8f79f" providerId="ADAL" clId="{D81B47C8-B9D0-4009-97F6-7AA50FBDDD90}" dt="2024-10-16T19:51:36.345" v="1069" actId="26606"/>
          <ac:cxnSpMkLst>
            <pc:docMk/>
            <pc:sldMk cId="3870940968" sldId="293"/>
            <ac:cxnSpMk id="70" creationId="{ED3BF9A6-ED8A-466C-B2B2-935A63092EAB}"/>
          </ac:cxnSpMkLst>
        </pc:cxnChg>
        <pc:cxnChg chg="add">
          <ac:chgData name="Bradbury, Christine - FS, ID" userId="7270c9e3-4e2c-4d12-ab02-b363b2e8f79f" providerId="ADAL" clId="{D81B47C8-B9D0-4009-97F6-7AA50FBDDD90}" dt="2024-10-16T19:51:36.345" v="1069" actId="26606"/>
          <ac:cxnSpMkLst>
            <pc:docMk/>
            <pc:sldMk cId="3870940968" sldId="293"/>
            <ac:cxnSpMk id="72" creationId="{6CC0D25F-1873-418B-A758-9F8361C7167A}"/>
          </ac:cxnSpMkLst>
        </pc:cxnChg>
      </pc:sldChg>
      <pc:sldChg chg="addSp modSp add mod ord setBg">
        <pc:chgData name="Bradbury, Christine - FS, ID" userId="7270c9e3-4e2c-4d12-ab02-b363b2e8f79f" providerId="ADAL" clId="{D81B47C8-B9D0-4009-97F6-7AA50FBDDD90}" dt="2024-10-16T20:55:33.079" v="2008" actId="255"/>
        <pc:sldMkLst>
          <pc:docMk/>
          <pc:sldMk cId="1134543583" sldId="294"/>
        </pc:sldMkLst>
        <pc:spChg chg="mod">
          <ac:chgData name="Bradbury, Christine - FS, ID" userId="7270c9e3-4e2c-4d12-ab02-b363b2e8f79f" providerId="ADAL" clId="{D81B47C8-B9D0-4009-97F6-7AA50FBDDD90}" dt="2024-10-16T20:54:13.196" v="1995" actId="26606"/>
          <ac:spMkLst>
            <pc:docMk/>
            <pc:sldMk cId="1134543583" sldId="294"/>
            <ac:spMk id="2" creationId="{338A15DE-D135-0710-9984-A0A55E960CB0}"/>
          </ac:spMkLst>
        </pc:spChg>
        <pc:spChg chg="mod ord">
          <ac:chgData name="Bradbury, Christine - FS, ID" userId="7270c9e3-4e2c-4d12-ab02-b363b2e8f79f" providerId="ADAL" clId="{D81B47C8-B9D0-4009-97F6-7AA50FBDDD90}" dt="2024-10-16T20:55:33.079" v="2008" actId="255"/>
          <ac:spMkLst>
            <pc:docMk/>
            <pc:sldMk cId="1134543583" sldId="294"/>
            <ac:spMk id="3" creationId="{ECC8AA23-D8D0-93BE-5C5F-103A750B0D2F}"/>
          </ac:spMkLst>
        </pc:spChg>
        <pc:spChg chg="add">
          <ac:chgData name="Bradbury, Christine - FS, ID" userId="7270c9e3-4e2c-4d12-ab02-b363b2e8f79f" providerId="ADAL" clId="{D81B47C8-B9D0-4009-97F6-7AA50FBDDD90}" dt="2024-10-16T20:54:13.196" v="1995" actId="26606"/>
          <ac:spMkLst>
            <pc:docMk/>
            <pc:sldMk cId="1134543583" sldId="294"/>
            <ac:spMk id="39" creationId="{5B8092E2-D77A-4CE6-BB2D-6269784456A0}"/>
          </ac:spMkLst>
        </pc:spChg>
        <pc:spChg chg="add">
          <ac:chgData name="Bradbury, Christine - FS, ID" userId="7270c9e3-4e2c-4d12-ab02-b363b2e8f79f" providerId="ADAL" clId="{D81B47C8-B9D0-4009-97F6-7AA50FBDDD90}" dt="2024-10-16T20:54:13.196" v="1995" actId="26606"/>
          <ac:spMkLst>
            <pc:docMk/>
            <pc:sldMk cId="1134543583" sldId="294"/>
            <ac:spMk id="41" creationId="{D02CD835-4B0F-45D6-9B85-B049A1005789}"/>
          </ac:spMkLst>
        </pc:spChg>
        <pc:picChg chg="mod">
          <ac:chgData name="Bradbury, Christine - FS, ID" userId="7270c9e3-4e2c-4d12-ab02-b363b2e8f79f" providerId="ADAL" clId="{D81B47C8-B9D0-4009-97F6-7AA50FBDDD90}" dt="2024-10-16T20:54:13.196" v="1995" actId="26606"/>
          <ac:picMkLst>
            <pc:docMk/>
            <pc:sldMk cId="1134543583" sldId="294"/>
            <ac:picMk id="20" creationId="{E5D7764F-CE06-1A00-3555-ACAE6ACDFE10}"/>
          </ac:picMkLst>
        </pc:picChg>
        <pc:cxnChg chg="add">
          <ac:chgData name="Bradbury, Christine - FS, ID" userId="7270c9e3-4e2c-4d12-ab02-b363b2e8f79f" providerId="ADAL" clId="{D81B47C8-B9D0-4009-97F6-7AA50FBDDD90}" dt="2024-10-16T20:54:13.196" v="1995" actId="26606"/>
          <ac:cxnSpMkLst>
            <pc:docMk/>
            <pc:sldMk cId="1134543583" sldId="294"/>
            <ac:cxnSpMk id="25" creationId="{4436E0F2-A64B-471E-93C0-8DFE08CC57C8}"/>
          </ac:cxnSpMkLst>
        </pc:cxnChg>
        <pc:cxnChg chg="add">
          <ac:chgData name="Bradbury, Christine - FS, ID" userId="7270c9e3-4e2c-4d12-ab02-b363b2e8f79f" providerId="ADAL" clId="{D81B47C8-B9D0-4009-97F6-7AA50FBDDD90}" dt="2024-10-16T20:54:13.196" v="1995" actId="26606"/>
          <ac:cxnSpMkLst>
            <pc:docMk/>
            <pc:sldMk cId="1134543583" sldId="294"/>
            <ac:cxnSpMk id="27" creationId="{DC1E3AB1-2A8C-4607-9FAE-D8BDB280FE1A}"/>
          </ac:cxnSpMkLst>
        </pc:cxnChg>
        <pc:cxnChg chg="add">
          <ac:chgData name="Bradbury, Christine - FS, ID" userId="7270c9e3-4e2c-4d12-ab02-b363b2e8f79f" providerId="ADAL" clId="{D81B47C8-B9D0-4009-97F6-7AA50FBDDD90}" dt="2024-10-16T20:54:13.196" v="1995" actId="26606"/>
          <ac:cxnSpMkLst>
            <pc:docMk/>
            <pc:sldMk cId="1134543583" sldId="294"/>
            <ac:cxnSpMk id="29" creationId="{26D66059-832F-40B6-A35F-F56C8F38A1E7}"/>
          </ac:cxnSpMkLst>
        </pc:cxnChg>
        <pc:cxnChg chg="add">
          <ac:chgData name="Bradbury, Christine - FS, ID" userId="7270c9e3-4e2c-4d12-ab02-b363b2e8f79f" providerId="ADAL" clId="{D81B47C8-B9D0-4009-97F6-7AA50FBDDD90}" dt="2024-10-16T20:54:13.196" v="1995" actId="26606"/>
          <ac:cxnSpMkLst>
            <pc:docMk/>
            <pc:sldMk cId="1134543583" sldId="294"/>
            <ac:cxnSpMk id="31" creationId="{A515E2ED-7EA9-448D-83FA-54C3DF9723BD}"/>
          </ac:cxnSpMkLst>
        </pc:cxnChg>
        <pc:cxnChg chg="add">
          <ac:chgData name="Bradbury, Christine - FS, ID" userId="7270c9e3-4e2c-4d12-ab02-b363b2e8f79f" providerId="ADAL" clId="{D81B47C8-B9D0-4009-97F6-7AA50FBDDD90}" dt="2024-10-16T20:54:13.196" v="1995" actId="26606"/>
          <ac:cxnSpMkLst>
            <pc:docMk/>
            <pc:sldMk cId="1134543583" sldId="294"/>
            <ac:cxnSpMk id="33" creationId="{20595356-EABD-4767-AC9D-EA21FF115EC0}"/>
          </ac:cxnSpMkLst>
        </pc:cxnChg>
        <pc:cxnChg chg="add">
          <ac:chgData name="Bradbury, Christine - FS, ID" userId="7270c9e3-4e2c-4d12-ab02-b363b2e8f79f" providerId="ADAL" clId="{D81B47C8-B9D0-4009-97F6-7AA50FBDDD90}" dt="2024-10-16T20:54:13.196" v="1995" actId="26606"/>
          <ac:cxnSpMkLst>
            <pc:docMk/>
            <pc:sldMk cId="1134543583" sldId="294"/>
            <ac:cxnSpMk id="35" creationId="{28CD9F06-9628-469C-B788-A894E3E08281}"/>
          </ac:cxnSpMkLst>
        </pc:cxnChg>
        <pc:cxnChg chg="add">
          <ac:chgData name="Bradbury, Christine - FS, ID" userId="7270c9e3-4e2c-4d12-ab02-b363b2e8f79f" providerId="ADAL" clId="{D81B47C8-B9D0-4009-97F6-7AA50FBDDD90}" dt="2024-10-16T20:54:13.196" v="1995" actId="26606"/>
          <ac:cxnSpMkLst>
            <pc:docMk/>
            <pc:sldMk cId="1134543583" sldId="294"/>
            <ac:cxnSpMk id="37" creationId="{8550A431-0B61-421B-B4B7-24C0CFF0F938}"/>
          </ac:cxnSpMkLst>
        </pc:cxnChg>
        <pc:cxnChg chg="add">
          <ac:chgData name="Bradbury, Christine - FS, ID" userId="7270c9e3-4e2c-4d12-ab02-b363b2e8f79f" providerId="ADAL" clId="{D81B47C8-B9D0-4009-97F6-7AA50FBDDD90}" dt="2024-10-16T20:54:13.196" v="1995" actId="26606"/>
          <ac:cxnSpMkLst>
            <pc:docMk/>
            <pc:sldMk cId="1134543583" sldId="294"/>
            <ac:cxnSpMk id="43" creationId="{7D02BE56-7EB5-4E62-B6E2-1C49E470A964}"/>
          </ac:cxnSpMkLst>
        </pc:cxnChg>
        <pc:cxnChg chg="add">
          <ac:chgData name="Bradbury, Christine - FS, ID" userId="7270c9e3-4e2c-4d12-ab02-b363b2e8f79f" providerId="ADAL" clId="{D81B47C8-B9D0-4009-97F6-7AA50FBDDD90}" dt="2024-10-16T20:54:13.196" v="1995" actId="26606"/>
          <ac:cxnSpMkLst>
            <pc:docMk/>
            <pc:sldMk cId="1134543583" sldId="294"/>
            <ac:cxnSpMk id="45" creationId="{C4595B06-EDA5-4E45-BED4-7891E7E0CD4D}"/>
          </ac:cxnSpMkLst>
        </pc:cxnChg>
        <pc:cxnChg chg="add">
          <ac:chgData name="Bradbury, Christine - FS, ID" userId="7270c9e3-4e2c-4d12-ab02-b363b2e8f79f" providerId="ADAL" clId="{D81B47C8-B9D0-4009-97F6-7AA50FBDDD90}" dt="2024-10-16T20:54:13.196" v="1995" actId="26606"/>
          <ac:cxnSpMkLst>
            <pc:docMk/>
            <pc:sldMk cId="1134543583" sldId="294"/>
            <ac:cxnSpMk id="47" creationId="{59592DA5-68A4-46A6-90EA-F0304FF8EED7}"/>
          </ac:cxnSpMkLst>
        </pc:cxnChg>
        <pc:cxnChg chg="add">
          <ac:chgData name="Bradbury, Christine - FS, ID" userId="7270c9e3-4e2c-4d12-ab02-b363b2e8f79f" providerId="ADAL" clId="{D81B47C8-B9D0-4009-97F6-7AA50FBDDD90}" dt="2024-10-16T20:54:13.196" v="1995" actId="26606"/>
          <ac:cxnSpMkLst>
            <pc:docMk/>
            <pc:sldMk cId="1134543583" sldId="294"/>
            <ac:cxnSpMk id="49" creationId="{D79C9A5D-F572-476A-99A9-700077150BB3}"/>
          </ac:cxnSpMkLst>
        </pc:cxnChg>
      </pc:sldChg>
      <pc:sldChg chg="addSp modSp add mod setBg">
        <pc:chgData name="Bradbury, Christine - FS, ID" userId="7270c9e3-4e2c-4d12-ab02-b363b2e8f79f" providerId="ADAL" clId="{D81B47C8-B9D0-4009-97F6-7AA50FBDDD90}" dt="2024-10-17T00:22:52.508" v="2261" actId="20577"/>
        <pc:sldMkLst>
          <pc:docMk/>
          <pc:sldMk cId="1632984062" sldId="295"/>
        </pc:sldMkLst>
        <pc:spChg chg="mod">
          <ac:chgData name="Bradbury, Christine - FS, ID" userId="7270c9e3-4e2c-4d12-ab02-b363b2e8f79f" providerId="ADAL" clId="{D81B47C8-B9D0-4009-97F6-7AA50FBDDD90}" dt="2024-10-16T21:02:43.430" v="2028" actId="26606"/>
          <ac:spMkLst>
            <pc:docMk/>
            <pc:sldMk cId="1632984062" sldId="295"/>
            <ac:spMk id="2" creationId="{338A15DE-D135-0710-9984-A0A55E960CB0}"/>
          </ac:spMkLst>
        </pc:spChg>
        <pc:spChg chg="mod">
          <ac:chgData name="Bradbury, Christine - FS, ID" userId="7270c9e3-4e2c-4d12-ab02-b363b2e8f79f" providerId="ADAL" clId="{D81B47C8-B9D0-4009-97F6-7AA50FBDDD90}" dt="2024-10-17T00:22:52.508" v="2261" actId="20577"/>
          <ac:spMkLst>
            <pc:docMk/>
            <pc:sldMk cId="1632984062" sldId="295"/>
            <ac:spMk id="3" creationId="{ECC8AA23-D8D0-93BE-5C5F-103A750B0D2F}"/>
          </ac:spMkLst>
        </pc:spChg>
        <pc:spChg chg="add">
          <ac:chgData name="Bradbury, Christine - FS, ID" userId="7270c9e3-4e2c-4d12-ab02-b363b2e8f79f" providerId="ADAL" clId="{D81B47C8-B9D0-4009-97F6-7AA50FBDDD90}" dt="2024-10-16T21:02:43.430" v="2028" actId="26606"/>
          <ac:spMkLst>
            <pc:docMk/>
            <pc:sldMk cId="1632984062" sldId="295"/>
            <ac:spMk id="39" creationId="{C3EA0A96-746F-41BD-8166-BDC3DD9A4F95}"/>
          </ac:spMkLst>
        </pc:spChg>
        <pc:picChg chg="add mod">
          <ac:chgData name="Bradbury, Christine - FS, ID" userId="7270c9e3-4e2c-4d12-ab02-b363b2e8f79f" providerId="ADAL" clId="{D81B47C8-B9D0-4009-97F6-7AA50FBDDD90}" dt="2024-10-16T21:02:43.430" v="2028" actId="26606"/>
          <ac:picMkLst>
            <pc:docMk/>
            <pc:sldMk cId="1632984062" sldId="295"/>
            <ac:picMk id="5" creationId="{322DC756-B4D0-12B9-DF87-AD4B10CCC4D1}"/>
          </ac:picMkLst>
        </pc:picChg>
        <pc:picChg chg="add mod">
          <ac:chgData name="Bradbury, Christine - FS, ID" userId="7270c9e3-4e2c-4d12-ab02-b363b2e8f79f" providerId="ADAL" clId="{D81B47C8-B9D0-4009-97F6-7AA50FBDDD90}" dt="2024-10-16T21:02:43.430" v="2028" actId="26606"/>
          <ac:picMkLst>
            <pc:docMk/>
            <pc:sldMk cId="1632984062" sldId="295"/>
            <ac:picMk id="7" creationId="{B7620D8B-4071-3C3D-8B37-71CCD38982D6}"/>
          </ac:picMkLst>
        </pc:picChg>
        <pc:picChg chg="mod ord">
          <ac:chgData name="Bradbury, Christine - FS, ID" userId="7270c9e3-4e2c-4d12-ab02-b363b2e8f79f" providerId="ADAL" clId="{D81B47C8-B9D0-4009-97F6-7AA50FBDDD90}" dt="2024-10-16T21:02:43.430" v="2028" actId="26606"/>
          <ac:picMkLst>
            <pc:docMk/>
            <pc:sldMk cId="1632984062" sldId="295"/>
            <ac:picMk id="20" creationId="{E5D7764F-CE06-1A00-3555-ACAE6ACDFE10}"/>
          </ac:picMkLst>
        </pc:picChg>
        <pc:cxnChg chg="add">
          <ac:chgData name="Bradbury, Christine - FS, ID" userId="7270c9e3-4e2c-4d12-ab02-b363b2e8f79f" providerId="ADAL" clId="{D81B47C8-B9D0-4009-97F6-7AA50FBDDD90}" dt="2024-10-16T21:02:43.430" v="2028" actId="26606"/>
          <ac:cxnSpMkLst>
            <pc:docMk/>
            <pc:sldMk cId="1632984062" sldId="295"/>
            <ac:cxnSpMk id="25" creationId="{4436E0F2-A64B-471E-93C0-8DFE08CC57C8}"/>
          </ac:cxnSpMkLst>
        </pc:cxnChg>
        <pc:cxnChg chg="add">
          <ac:chgData name="Bradbury, Christine - FS, ID" userId="7270c9e3-4e2c-4d12-ab02-b363b2e8f79f" providerId="ADAL" clId="{D81B47C8-B9D0-4009-97F6-7AA50FBDDD90}" dt="2024-10-16T21:02:43.430" v="2028" actId="26606"/>
          <ac:cxnSpMkLst>
            <pc:docMk/>
            <pc:sldMk cId="1632984062" sldId="295"/>
            <ac:cxnSpMk id="27" creationId="{DC1E3AB1-2A8C-4607-9FAE-D8BDB280FE1A}"/>
          </ac:cxnSpMkLst>
        </pc:cxnChg>
        <pc:cxnChg chg="add">
          <ac:chgData name="Bradbury, Christine - FS, ID" userId="7270c9e3-4e2c-4d12-ab02-b363b2e8f79f" providerId="ADAL" clId="{D81B47C8-B9D0-4009-97F6-7AA50FBDDD90}" dt="2024-10-16T21:02:43.430" v="2028" actId="26606"/>
          <ac:cxnSpMkLst>
            <pc:docMk/>
            <pc:sldMk cId="1632984062" sldId="295"/>
            <ac:cxnSpMk id="29" creationId="{26D66059-832F-40B6-A35F-F56C8F38A1E7}"/>
          </ac:cxnSpMkLst>
        </pc:cxnChg>
        <pc:cxnChg chg="add">
          <ac:chgData name="Bradbury, Christine - FS, ID" userId="7270c9e3-4e2c-4d12-ab02-b363b2e8f79f" providerId="ADAL" clId="{D81B47C8-B9D0-4009-97F6-7AA50FBDDD90}" dt="2024-10-16T21:02:43.430" v="2028" actId="26606"/>
          <ac:cxnSpMkLst>
            <pc:docMk/>
            <pc:sldMk cId="1632984062" sldId="295"/>
            <ac:cxnSpMk id="31" creationId="{A515E2ED-7EA9-448D-83FA-54C3DF9723BD}"/>
          </ac:cxnSpMkLst>
        </pc:cxnChg>
        <pc:cxnChg chg="add">
          <ac:chgData name="Bradbury, Christine - FS, ID" userId="7270c9e3-4e2c-4d12-ab02-b363b2e8f79f" providerId="ADAL" clId="{D81B47C8-B9D0-4009-97F6-7AA50FBDDD90}" dt="2024-10-16T21:02:43.430" v="2028" actId="26606"/>
          <ac:cxnSpMkLst>
            <pc:docMk/>
            <pc:sldMk cId="1632984062" sldId="295"/>
            <ac:cxnSpMk id="33" creationId="{20595356-EABD-4767-AC9D-EA21FF115EC0}"/>
          </ac:cxnSpMkLst>
        </pc:cxnChg>
        <pc:cxnChg chg="add">
          <ac:chgData name="Bradbury, Christine - FS, ID" userId="7270c9e3-4e2c-4d12-ab02-b363b2e8f79f" providerId="ADAL" clId="{D81B47C8-B9D0-4009-97F6-7AA50FBDDD90}" dt="2024-10-16T21:02:43.430" v="2028" actId="26606"/>
          <ac:cxnSpMkLst>
            <pc:docMk/>
            <pc:sldMk cId="1632984062" sldId="295"/>
            <ac:cxnSpMk id="35" creationId="{28CD9F06-9628-469C-B788-A894E3E08281}"/>
          </ac:cxnSpMkLst>
        </pc:cxnChg>
        <pc:cxnChg chg="add">
          <ac:chgData name="Bradbury, Christine - FS, ID" userId="7270c9e3-4e2c-4d12-ab02-b363b2e8f79f" providerId="ADAL" clId="{D81B47C8-B9D0-4009-97F6-7AA50FBDDD90}" dt="2024-10-16T21:02:43.430" v="2028" actId="26606"/>
          <ac:cxnSpMkLst>
            <pc:docMk/>
            <pc:sldMk cId="1632984062" sldId="295"/>
            <ac:cxnSpMk id="37" creationId="{8550A431-0B61-421B-B4B7-24C0CFF0F938}"/>
          </ac:cxnSpMkLst>
        </pc:cxnChg>
        <pc:cxnChg chg="add">
          <ac:chgData name="Bradbury, Christine - FS, ID" userId="7270c9e3-4e2c-4d12-ab02-b363b2e8f79f" providerId="ADAL" clId="{D81B47C8-B9D0-4009-97F6-7AA50FBDDD90}" dt="2024-10-16T21:02:43.430" v="2028" actId="26606"/>
          <ac:cxnSpMkLst>
            <pc:docMk/>
            <pc:sldMk cId="1632984062" sldId="295"/>
            <ac:cxnSpMk id="41" creationId="{AE8DE28D-520A-4FD7-ADF5-64DFE5B74641}"/>
          </ac:cxnSpMkLst>
        </pc:cxnChg>
        <pc:cxnChg chg="add">
          <ac:chgData name="Bradbury, Christine - FS, ID" userId="7270c9e3-4e2c-4d12-ab02-b363b2e8f79f" providerId="ADAL" clId="{D81B47C8-B9D0-4009-97F6-7AA50FBDDD90}" dt="2024-10-16T21:02:43.430" v="2028" actId="26606"/>
          <ac:cxnSpMkLst>
            <pc:docMk/>
            <pc:sldMk cId="1632984062" sldId="295"/>
            <ac:cxnSpMk id="43" creationId="{EF9C36F8-C78D-4E50-96FB-2FAB9DBDD7A0}"/>
          </ac:cxnSpMkLst>
        </pc:cxnChg>
      </pc:sldChg>
      <pc:sldChg chg="add ord">
        <pc:chgData name="Bradbury, Christine - FS, ID" userId="7270c9e3-4e2c-4d12-ab02-b363b2e8f79f" providerId="ADAL" clId="{D81B47C8-B9D0-4009-97F6-7AA50FBDDD90}" dt="2024-10-17T00:32:56.096" v="2265"/>
        <pc:sldMkLst>
          <pc:docMk/>
          <pc:sldMk cId="853574864" sldId="296"/>
        </pc:sldMkLst>
      </pc:sldChg>
      <pc:sldMasterChg chg="delSldLayout">
        <pc:chgData name="Bradbury, Christine - FS, ID" userId="7270c9e3-4e2c-4d12-ab02-b363b2e8f79f" providerId="ADAL" clId="{D81B47C8-B9D0-4009-97F6-7AA50FBDDD90}" dt="2024-10-16T18:44:27.543" v="184" actId="2696"/>
        <pc:sldMasterMkLst>
          <pc:docMk/>
          <pc:sldMasterMk cId="1556065105" sldId="2147483667"/>
        </pc:sldMasterMkLst>
        <pc:sldLayoutChg chg="del">
          <pc:chgData name="Bradbury, Christine - FS, ID" userId="7270c9e3-4e2c-4d12-ab02-b363b2e8f79f" providerId="ADAL" clId="{D81B47C8-B9D0-4009-97F6-7AA50FBDDD90}" dt="2024-10-16T18:43:42.175" v="180" actId="2696"/>
          <pc:sldLayoutMkLst>
            <pc:docMk/>
            <pc:sldMasterMk cId="1556065105" sldId="2147483667"/>
            <pc:sldLayoutMk cId="866756647" sldId="2147483685"/>
          </pc:sldLayoutMkLst>
        </pc:sldLayoutChg>
        <pc:sldLayoutChg chg="del">
          <pc:chgData name="Bradbury, Christine - FS, ID" userId="7270c9e3-4e2c-4d12-ab02-b363b2e8f79f" providerId="ADAL" clId="{D81B47C8-B9D0-4009-97F6-7AA50FBDDD90}" dt="2024-10-16T18:43:46.750" v="181" actId="2696"/>
          <pc:sldLayoutMkLst>
            <pc:docMk/>
            <pc:sldMasterMk cId="1556065105" sldId="2147483667"/>
            <pc:sldLayoutMk cId="4252046426" sldId="2147483686"/>
          </pc:sldLayoutMkLst>
        </pc:sldLayoutChg>
        <pc:sldLayoutChg chg="del">
          <pc:chgData name="Bradbury, Christine - FS, ID" userId="7270c9e3-4e2c-4d12-ab02-b363b2e8f79f" providerId="ADAL" clId="{D81B47C8-B9D0-4009-97F6-7AA50FBDDD90}" dt="2024-10-16T18:44:08.030" v="182" actId="2696"/>
          <pc:sldLayoutMkLst>
            <pc:docMk/>
            <pc:sldMasterMk cId="1556065105" sldId="2147483667"/>
            <pc:sldLayoutMk cId="177422774" sldId="2147483688"/>
          </pc:sldLayoutMkLst>
        </pc:sldLayoutChg>
        <pc:sldLayoutChg chg="del">
          <pc:chgData name="Bradbury, Christine - FS, ID" userId="7270c9e3-4e2c-4d12-ab02-b363b2e8f79f" providerId="ADAL" clId="{D81B47C8-B9D0-4009-97F6-7AA50FBDDD90}" dt="2024-10-16T18:44:18.959" v="183" actId="2696"/>
          <pc:sldLayoutMkLst>
            <pc:docMk/>
            <pc:sldMasterMk cId="1556065105" sldId="2147483667"/>
            <pc:sldLayoutMk cId="1518789907" sldId="2147483689"/>
          </pc:sldLayoutMkLst>
        </pc:sldLayoutChg>
        <pc:sldLayoutChg chg="del">
          <pc:chgData name="Bradbury, Christine - FS, ID" userId="7270c9e3-4e2c-4d12-ab02-b363b2e8f79f" providerId="ADAL" clId="{D81B47C8-B9D0-4009-97F6-7AA50FBDDD90}" dt="2024-10-16T18:44:27.543" v="184" actId="2696"/>
          <pc:sldLayoutMkLst>
            <pc:docMk/>
            <pc:sldMasterMk cId="1556065105" sldId="2147483667"/>
            <pc:sldLayoutMk cId="114884233" sldId="21474836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10/16/2024</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20650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165867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351894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9</a:t>
            </a:fld>
            <a:endParaRPr lang="en-US"/>
          </a:p>
        </p:txBody>
      </p:sp>
    </p:spTree>
    <p:extLst>
      <p:ext uri="{BB962C8B-B14F-4D97-AF65-F5344CB8AC3E}">
        <p14:creationId xmlns:p14="http://schemas.microsoft.com/office/powerpoint/2010/main" val="218050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10</a:t>
            </a:fld>
            <a:endParaRPr lang="en-US"/>
          </a:p>
        </p:txBody>
      </p:sp>
    </p:spTree>
    <p:extLst>
      <p:ext uri="{BB962C8B-B14F-4D97-AF65-F5344CB8AC3E}">
        <p14:creationId xmlns:p14="http://schemas.microsoft.com/office/powerpoint/2010/main" val="237649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picture ">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anchor="b" anchorCtr="0">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a:normAutofit/>
          </a:bodyPr>
          <a:lstStyle>
            <a:lvl1pPr marL="0" indent="0">
              <a:spcBef>
                <a:spcPts val="1000"/>
              </a:spcBef>
              <a:spcAft>
                <a:spcPts val="500"/>
              </a:spcAft>
              <a:buNone/>
              <a:defRPr sz="1800"/>
            </a:lvl1pPr>
            <a:lvl2pPr>
              <a:spcBef>
                <a:spcPts val="1000"/>
              </a:spcBef>
              <a:spcAft>
                <a:spcPts val="500"/>
              </a:spcAft>
              <a:defRPr sz="1600"/>
            </a:lvl2pPr>
            <a:lvl3pPr>
              <a:spcBef>
                <a:spcPts val="1000"/>
              </a:spcBef>
              <a:spcAft>
                <a:spcPts val="500"/>
              </a:spcAft>
              <a:defRPr sz="1400"/>
            </a:lvl3pPr>
            <a:lvl4pPr>
              <a:spcBef>
                <a:spcPts val="1000"/>
              </a:spcBef>
              <a:spcAft>
                <a:spcPts val="500"/>
              </a:spcAft>
              <a:defRPr sz="1200"/>
            </a:lvl4pPr>
            <a:lvl5pPr>
              <a:spcBef>
                <a:spcPts val="1000"/>
              </a:spcBef>
              <a:spcAft>
                <a:spcPts val="500"/>
              </a:spcAft>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a:normAutofit/>
          </a:bodyPr>
          <a:lstStyle>
            <a:lvl1pPr marL="0" indent="0" algn="ctr">
              <a:buNone/>
              <a:defRPr sz="2000"/>
            </a:lvl1pPr>
          </a:lstStyle>
          <a:p>
            <a:r>
              <a:rPr lang="en-US"/>
              <a:t>Click icon to add picture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65686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10/16/2024</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10/16/2024</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3" r:id="rId15"/>
    <p:sldLayoutId id="2147483687" r:id="rId16"/>
    <p:sldLayoutId id="2147483691" r:id="rId17"/>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052B717E-679E-41A4-B95A-8F7DFAD3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3">
            <a:extLst>
              <a:ext uri="{FF2B5EF4-FFF2-40B4-BE49-F238E27FC236}">
                <a16:creationId xmlns:a16="http://schemas.microsoft.com/office/drawing/2014/main" id="{0B0EB278-F8C7-43AD-BCE2-A2F4D98C4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1"/>
            <a:ext cx="7960944" cy="6859759"/>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3837993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3837993 w 6125882"/>
              <a:gd name="connsiteY4" fmla="*/ 0 h 6857998"/>
              <a:gd name="connsiteX0" fmla="*/ 3244301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244301 w 6125882"/>
              <a:gd name="connsiteY4" fmla="*/ 0 h 6868949"/>
              <a:gd name="connsiteX0" fmla="*/ 3010169 w 6125882"/>
              <a:gd name="connsiteY0" fmla="*/ 0 h 6868949"/>
              <a:gd name="connsiteX1" fmla="*/ 6125882 w 6125882"/>
              <a:gd name="connsiteY1" fmla="*/ 10951 h 6868949"/>
              <a:gd name="connsiteX2" fmla="*/ 6125882 w 6125882"/>
              <a:gd name="connsiteY2" fmla="*/ 6868949 h 6868949"/>
              <a:gd name="connsiteX3" fmla="*/ 0 w 6125882"/>
              <a:gd name="connsiteY3" fmla="*/ 6856996 h 6868949"/>
              <a:gd name="connsiteX4" fmla="*/ 3010169 w 6125882"/>
              <a:gd name="connsiteY4" fmla="*/ 0 h 6868949"/>
              <a:gd name="connsiteX0" fmla="*/ 2951635 w 6067348"/>
              <a:gd name="connsiteY0" fmla="*/ 0 h 6868949"/>
              <a:gd name="connsiteX1" fmla="*/ 6067348 w 6067348"/>
              <a:gd name="connsiteY1" fmla="*/ 10951 h 6868949"/>
              <a:gd name="connsiteX2" fmla="*/ 6067348 w 6067348"/>
              <a:gd name="connsiteY2" fmla="*/ 6868949 h 6868949"/>
              <a:gd name="connsiteX3" fmla="*/ 0 w 6067348"/>
              <a:gd name="connsiteY3" fmla="*/ 6867946 h 6868949"/>
              <a:gd name="connsiteX4" fmla="*/ 2951635 w 6067348"/>
              <a:gd name="connsiteY4" fmla="*/ 0 h 6868949"/>
              <a:gd name="connsiteX0" fmla="*/ 2762929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762929 w 6067348"/>
              <a:gd name="connsiteY4" fmla="*/ 0 h 6859759"/>
              <a:gd name="connsiteX0" fmla="*/ 2675315 w 6067348"/>
              <a:gd name="connsiteY0" fmla="*/ 0 h 6859759"/>
              <a:gd name="connsiteX1" fmla="*/ 6067348 w 6067348"/>
              <a:gd name="connsiteY1" fmla="*/ 1761 h 6859759"/>
              <a:gd name="connsiteX2" fmla="*/ 6067348 w 6067348"/>
              <a:gd name="connsiteY2" fmla="*/ 6859759 h 6859759"/>
              <a:gd name="connsiteX3" fmla="*/ 0 w 6067348"/>
              <a:gd name="connsiteY3" fmla="*/ 6858756 h 6859759"/>
              <a:gd name="connsiteX4" fmla="*/ 2675315 w 6067348"/>
              <a:gd name="connsiteY4" fmla="*/ 0 h 6859759"/>
              <a:gd name="connsiteX0" fmla="*/ 2446171 w 5838204"/>
              <a:gd name="connsiteY0" fmla="*/ 0 h 6859759"/>
              <a:gd name="connsiteX1" fmla="*/ 5838204 w 5838204"/>
              <a:gd name="connsiteY1" fmla="*/ 1761 h 6859759"/>
              <a:gd name="connsiteX2" fmla="*/ 5838204 w 5838204"/>
              <a:gd name="connsiteY2" fmla="*/ 6859759 h 6859759"/>
              <a:gd name="connsiteX3" fmla="*/ 0 w 5838204"/>
              <a:gd name="connsiteY3" fmla="*/ 6858756 h 6859759"/>
              <a:gd name="connsiteX4" fmla="*/ 2446171 w 5838204"/>
              <a:gd name="connsiteY4" fmla="*/ 0 h 6859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204" h="6859759">
                <a:moveTo>
                  <a:pt x="2446171" y="0"/>
                </a:moveTo>
                <a:lnTo>
                  <a:pt x="5838204" y="1761"/>
                </a:lnTo>
                <a:lnTo>
                  <a:pt x="5838204" y="6859759"/>
                </a:lnTo>
                <a:lnTo>
                  <a:pt x="0" y="6858756"/>
                </a:lnTo>
                <a:lnTo>
                  <a:pt x="244617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556382" y="541964"/>
            <a:ext cx="5172906" cy="3818667"/>
          </a:xfrm>
        </p:spPr>
        <p:txBody>
          <a:bodyPr vert="horz" lIns="91440" tIns="45720" rIns="91440" bIns="45720" rtlCol="0" anchor="b">
            <a:normAutofit/>
          </a:bodyPr>
          <a:lstStyle/>
          <a:p>
            <a:pPr algn="ctr"/>
            <a:r>
              <a:rPr lang="en-US" sz="4200" dirty="0">
                <a:solidFill>
                  <a:schemeClr val="tx2"/>
                </a:solidFill>
              </a:rPr>
              <a:t>Indigenous </a:t>
            </a:r>
            <a:br>
              <a:rPr lang="en-US" sz="4200" dirty="0">
                <a:solidFill>
                  <a:schemeClr val="tx2"/>
                </a:solidFill>
              </a:rPr>
            </a:br>
            <a:r>
              <a:rPr lang="en-US" sz="4200" dirty="0">
                <a:solidFill>
                  <a:schemeClr val="tx2"/>
                </a:solidFill>
              </a:rPr>
              <a:t>Co-Stewardship</a:t>
            </a:r>
            <a:br>
              <a:rPr lang="en-US" sz="4200" dirty="0">
                <a:solidFill>
                  <a:schemeClr val="tx2"/>
                </a:solidFill>
              </a:rPr>
            </a:br>
            <a:r>
              <a:rPr lang="en-US" sz="4200" dirty="0">
                <a:solidFill>
                  <a:schemeClr val="tx2"/>
                </a:solidFill>
              </a:rPr>
              <a:t> </a:t>
            </a:r>
            <a:r>
              <a:rPr lang="en-US" sz="2800" dirty="0">
                <a:solidFill>
                  <a:schemeClr val="tx2"/>
                </a:solidFill>
              </a:rPr>
              <a:t>of the </a:t>
            </a:r>
            <a:br>
              <a:rPr lang="en-US" sz="4200" dirty="0">
                <a:solidFill>
                  <a:schemeClr val="tx2"/>
                </a:solidFill>
              </a:rPr>
            </a:br>
            <a:r>
              <a:rPr lang="en-US" sz="4200" dirty="0">
                <a:solidFill>
                  <a:schemeClr val="tx2"/>
                </a:solidFill>
              </a:rPr>
              <a:t>National Forest System</a:t>
            </a:r>
          </a:p>
        </p:txBody>
      </p:sp>
      <p:cxnSp>
        <p:nvCxnSpPr>
          <p:cNvPr id="32" name="Straight Connector 31">
            <a:extLst>
              <a:ext uri="{FF2B5EF4-FFF2-40B4-BE49-F238E27FC236}">
                <a16:creationId xmlns:a16="http://schemas.microsoft.com/office/drawing/2014/main" id="{50A7A0AD-25ED-4137-AA04-A0E36CAA8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1187" y="10631"/>
            <a:ext cx="876073" cy="68580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186F20B-6445-4368-B022-F9EABF15AE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307961" y="640726"/>
            <a:ext cx="2884039" cy="62172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9F97BBF-9EBF-4BEE-B39C-E6C666941D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4086" y="0"/>
            <a:ext cx="2757914" cy="142520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118981" y="541964"/>
            <a:ext cx="5516637" cy="578263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25A53F3-7503-5886-8FB2-91C6CC5E2E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0288" y="4386759"/>
            <a:ext cx="1008266" cy="974005"/>
          </a:xfrm>
          <a:prstGeom prst="rect">
            <a:avLst/>
          </a:prstGeom>
        </p:spPr>
      </p:pic>
      <p:pic>
        <p:nvPicPr>
          <p:cNvPr id="5" name="Picture 4" descr="Logo&#10;&#10;Description automatically generated">
            <a:extLst>
              <a:ext uri="{FF2B5EF4-FFF2-40B4-BE49-F238E27FC236}">
                <a16:creationId xmlns:a16="http://schemas.microsoft.com/office/drawing/2014/main" id="{C0971100-2EC6-CA22-BBE8-5B6584CDDE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14353" y="4337210"/>
            <a:ext cx="1035262" cy="1026260"/>
          </a:xfrm>
          <a:prstGeom prst="rect">
            <a:avLst/>
          </a:prstGeom>
        </p:spPr>
      </p:pic>
      <p:pic>
        <p:nvPicPr>
          <p:cNvPr id="8" name="Picture 7" descr="Logo&#10;&#10;Description automatically generated">
            <a:extLst>
              <a:ext uri="{FF2B5EF4-FFF2-40B4-BE49-F238E27FC236}">
                <a16:creationId xmlns:a16="http://schemas.microsoft.com/office/drawing/2014/main" id="{4150C454-521C-C37D-82EC-45923EA2A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30512" y="4331784"/>
            <a:ext cx="1027459" cy="1141622"/>
          </a:xfrm>
          <a:prstGeom prst="rect">
            <a:avLst/>
          </a:prstGeom>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5">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9574" y="-42530"/>
            <a:ext cx="7816995" cy="6858000"/>
          </a:xfrm>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6089374" y="-182838"/>
            <a:ext cx="4902843" cy="3526778"/>
          </a:xfrm>
          <a:noFill/>
        </p:spPr>
        <p:txBody>
          <a:bodyPr anchor="b"/>
          <a:lstStyle/>
          <a:p>
            <a:r>
              <a:rPr lang="en-US"/>
              <a:t>THANK YOU</a:t>
            </a:r>
            <a:endParaRPr lang="en-US" dirty="0"/>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6190323" y="3429000"/>
            <a:ext cx="4902843" cy="1307147"/>
          </a:xfrm>
          <a:noFill/>
        </p:spPr>
        <p:txBody>
          <a:bodyPr anchor="t">
            <a:noAutofit/>
          </a:bodyPr>
          <a:lstStyle/>
          <a:p>
            <a:r>
              <a:rPr lang="en-US"/>
              <a:t>Christine Bradbury</a:t>
            </a:r>
          </a:p>
          <a:p>
            <a:r>
              <a:rPr lang="en-US"/>
              <a:t>Northern &amp; Intermountain Regions Tribal Relations Team</a:t>
            </a:r>
          </a:p>
          <a:p>
            <a:r>
              <a:rPr lang="en-US"/>
              <a:t>208.816.6822</a:t>
            </a:r>
          </a:p>
          <a:p>
            <a:r>
              <a:rPr lang="en-US"/>
              <a:t>christine.bradbury@usda.gov</a:t>
            </a:r>
            <a:endParaRPr lang="en-US" dirty="0"/>
          </a:p>
        </p:txBody>
      </p:sp>
    </p:spTree>
    <p:extLst>
      <p:ext uri="{BB962C8B-B14F-4D97-AF65-F5344CB8AC3E}">
        <p14:creationId xmlns:p14="http://schemas.microsoft.com/office/powerpoint/2010/main" val="853574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206727" y="511309"/>
            <a:ext cx="9345550" cy="1221957"/>
          </a:xfrm>
        </p:spPr>
        <p:txBody>
          <a:bodyPr vert="horz" lIns="91440" tIns="45720" rIns="91440" bIns="45720" rtlCol="0" anchor="ctr">
            <a:normAutofit/>
          </a:bodyPr>
          <a:lstStyle/>
          <a:p>
            <a:pPr algn="ctr"/>
            <a:r>
              <a:rPr lang="en-US" dirty="0"/>
              <a:t>Mission statements</a:t>
            </a:r>
          </a:p>
        </p:txBody>
      </p:sp>
      <p:pic>
        <p:nvPicPr>
          <p:cNvPr id="25" name="Picture Placeholder 6">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2"/>
          <a:stretch/>
        </p:blipFill>
        <p:spPr>
          <a:xfrm>
            <a:off x="20" y="2009553"/>
            <a:ext cx="5188507" cy="4847794"/>
          </a:xfrm>
          <a:prstGeom prst="rect">
            <a:avLst/>
          </a:prstGeom>
        </p:spPr>
      </p:pic>
      <p:cxnSp>
        <p:nvCxnSpPr>
          <p:cNvPr id="92" name="Straight Connector 91">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03028"/>
            <a:ext cx="3296093" cy="17065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1" idx="1"/>
          </p:cNvCxnSpPr>
          <p:nvPr>
            <p:extLst>
              <p:ext uri="{386F3935-93C4-4BCD-93E2-E3B085C9AB24}">
                <p16:designElem xmlns:p16="http://schemas.microsoft.com/office/powerpoint/2015/main" val="1"/>
              </p:ext>
            </p:extLst>
          </p:nvPr>
        </p:nvCxnSpPr>
        <p:spPr>
          <a:xfrm flipH="1">
            <a:off x="0" y="9137"/>
            <a:ext cx="5745707" cy="99596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356946" y="9137"/>
            <a:ext cx="714366"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977116" y="9137"/>
            <a:ext cx="4214884" cy="7824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745707" y="2520209"/>
            <a:ext cx="5785303" cy="3602381"/>
          </a:xfrm>
        </p:spPr>
        <p:txBody>
          <a:bodyPr vert="horz" lIns="91440" tIns="45720" rIns="91440" bIns="45720" rtlCol="0" anchor="ctr">
            <a:noAutofit/>
          </a:bodyPr>
          <a:lstStyle/>
          <a:p>
            <a:pPr>
              <a:lnSpc>
                <a:spcPct val="90000"/>
              </a:lnSpc>
            </a:pPr>
            <a:r>
              <a:rPr lang="en-US" sz="2000" b="1" dirty="0"/>
              <a:t>USDA Forest Service: </a:t>
            </a:r>
          </a:p>
          <a:p>
            <a:pPr>
              <a:lnSpc>
                <a:spcPct val="90000"/>
              </a:lnSpc>
            </a:pPr>
            <a:r>
              <a:rPr lang="en-US" sz="2000" dirty="0"/>
              <a:t>To sustain the health, diversity, and productivity of the Nation’s forests and grasslands to meet the needs of present and future generations.</a:t>
            </a:r>
          </a:p>
          <a:p>
            <a:pPr>
              <a:lnSpc>
                <a:spcPct val="90000"/>
              </a:lnSpc>
            </a:pPr>
            <a:endParaRPr lang="en-US" sz="2000" dirty="0"/>
          </a:p>
          <a:p>
            <a:pPr>
              <a:lnSpc>
                <a:spcPct val="90000"/>
              </a:lnSpc>
            </a:pPr>
            <a:r>
              <a:rPr lang="en-US" sz="2000" b="1" dirty="0"/>
              <a:t>Confederated Salish &amp; Kootenai Tribes Forestry Dept: </a:t>
            </a:r>
          </a:p>
          <a:p>
            <a:pPr>
              <a:lnSpc>
                <a:spcPct val="90000"/>
              </a:lnSpc>
            </a:pPr>
            <a:r>
              <a:rPr lang="en-US" sz="2000" dirty="0"/>
              <a:t>To promote perpetually productive ecosystems for future generations in accordance with goals of the Confederated Salish, Pend </a:t>
            </a:r>
            <a:r>
              <a:rPr lang="en-US" sz="2000" dirty="0" err="1"/>
              <a:t>d’Oreille</a:t>
            </a:r>
            <a:r>
              <a:rPr lang="en-US" sz="2000" dirty="0"/>
              <a:t>, and Kootenai Tribes. We will prescribe and implement sound silvicultural treatments to promote forest health and return forest lands to near pre-settlement, fire maintained forest structures. Our decisions will be based on Tribal social and economic needs, as well as sound scientific and ecological principles.</a:t>
            </a:r>
          </a:p>
        </p:txBody>
      </p:sp>
      <p:pic>
        <p:nvPicPr>
          <p:cNvPr id="5" name="Picture 4">
            <a:extLst>
              <a:ext uri="{FF2B5EF4-FFF2-40B4-BE49-F238E27FC236}">
                <a16:creationId xmlns:a16="http://schemas.microsoft.com/office/drawing/2014/main" id="{5932A40E-E18A-AFA7-901F-F9C1083DDADF}"/>
              </a:ext>
            </a:extLst>
          </p:cNvPr>
          <p:cNvPicPr>
            <a:picLocks noChangeAspect="1"/>
          </p:cNvPicPr>
          <p:nvPr/>
        </p:nvPicPr>
        <p:blipFill>
          <a:blip r:embed="rId4"/>
          <a:stretch>
            <a:fillRect/>
          </a:stretch>
        </p:blipFill>
        <p:spPr>
          <a:xfrm>
            <a:off x="393696" y="112555"/>
            <a:ext cx="1957800" cy="1896345"/>
          </a:xfrm>
          <a:prstGeom prst="rect">
            <a:avLst/>
          </a:prstGeom>
        </p:spPr>
      </p:pic>
      <p:pic>
        <p:nvPicPr>
          <p:cNvPr id="6" name="image1.png">
            <a:extLst>
              <a:ext uri="{FF2B5EF4-FFF2-40B4-BE49-F238E27FC236}">
                <a16:creationId xmlns:a16="http://schemas.microsoft.com/office/drawing/2014/main" id="{6398C8FD-EC36-DB2D-22E3-9936165E41DB}"/>
              </a:ext>
            </a:extLst>
          </p:cNvPr>
          <p:cNvPicPr/>
          <p:nvPr/>
        </p:nvPicPr>
        <p:blipFill>
          <a:blip r:embed="rId5"/>
          <a:srcRect/>
          <a:stretch>
            <a:fillRect/>
          </a:stretch>
        </p:blipFill>
        <p:spPr>
          <a:xfrm>
            <a:off x="9440693" y="147784"/>
            <a:ext cx="1795565" cy="1796464"/>
          </a:xfrm>
          <a:prstGeom prst="rect">
            <a:avLst/>
          </a:prstGeom>
          <a:ln/>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82950D9A-4705-4314-961A-4F88B2CE4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13969F2-ED52-4E5C-B3FC-01E01B8B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2"/>
            <a:ext cx="12192000" cy="68573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871870" y="749595"/>
            <a:ext cx="5645888" cy="3902149"/>
          </a:xfrm>
        </p:spPr>
        <p:txBody>
          <a:bodyPr vert="horz" lIns="91440" tIns="45720" rIns="91440" bIns="45720" rtlCol="0" anchor="t">
            <a:normAutofit fontScale="90000"/>
          </a:bodyPr>
          <a:lstStyle/>
          <a:p>
            <a:r>
              <a:rPr lang="en-US" sz="4600" i="1" kern="1200" cap="all" baseline="0" dirty="0">
                <a:solidFill>
                  <a:schemeClr val="tx2"/>
                </a:solidFill>
                <a:latin typeface="+mj-lt"/>
                <a:ea typeface="+mj-ea"/>
                <a:cs typeface="+mj-cs"/>
              </a:rPr>
              <a:t>From Trust Responsibilities</a:t>
            </a:r>
            <a:br>
              <a:rPr lang="en-US" sz="4600" i="1" kern="1200" cap="all" baseline="0" dirty="0">
                <a:solidFill>
                  <a:schemeClr val="tx2"/>
                </a:solidFill>
                <a:latin typeface="+mj-lt"/>
                <a:ea typeface="+mj-ea"/>
                <a:cs typeface="+mj-cs"/>
              </a:rPr>
            </a:br>
            <a:r>
              <a:rPr lang="en-US" sz="4600" i="1" kern="1200" cap="all" baseline="0" dirty="0">
                <a:solidFill>
                  <a:schemeClr val="tx2"/>
                </a:solidFill>
                <a:latin typeface="+mj-lt"/>
                <a:ea typeface="+mj-ea"/>
                <a:cs typeface="+mj-cs"/>
              </a:rPr>
              <a:t> </a:t>
            </a:r>
            <a:br>
              <a:rPr lang="en-US" sz="4600" dirty="0"/>
            </a:br>
            <a:r>
              <a:rPr lang="en-US" sz="3200" dirty="0"/>
              <a:t>to</a:t>
            </a:r>
            <a:br>
              <a:rPr lang="en-US" sz="3200" dirty="0"/>
            </a:br>
            <a:br>
              <a:rPr lang="en-US" sz="4600" i="1" kern="1200" cap="all" baseline="0" dirty="0">
                <a:solidFill>
                  <a:schemeClr val="tx2"/>
                </a:solidFill>
                <a:latin typeface="+mj-lt"/>
                <a:ea typeface="+mj-ea"/>
                <a:cs typeface="+mj-cs"/>
              </a:rPr>
            </a:br>
            <a:r>
              <a:rPr lang="en-US" sz="4600" i="1" kern="1200" cap="all" baseline="0" dirty="0">
                <a:solidFill>
                  <a:schemeClr val="tx2"/>
                </a:solidFill>
                <a:latin typeface="+mj-lt"/>
                <a:ea typeface="+mj-ea"/>
                <a:cs typeface="+mj-cs"/>
              </a:rPr>
              <a:t>trusting relationships</a:t>
            </a:r>
          </a:p>
        </p:txBody>
      </p:sp>
      <p:pic>
        <p:nvPicPr>
          <p:cNvPr id="17" name="Picture Placeholder 16">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r="-2"/>
          <a:stretch/>
        </p:blipFill>
        <p:spPr>
          <a:xfrm>
            <a:off x="6515909" y="-6350"/>
            <a:ext cx="6312196" cy="6874330"/>
          </a:xfrm>
          <a:custGeom>
            <a:avLst/>
            <a:gdLst/>
            <a:ahLst/>
            <a:cxnLst/>
            <a:rect l="l" t="t" r="r" b="b"/>
            <a:pathLst>
              <a:path w="6312196" h="6874330">
                <a:moveTo>
                  <a:pt x="2047193" y="0"/>
                </a:moveTo>
                <a:lnTo>
                  <a:pt x="6312196" y="0"/>
                </a:lnTo>
                <a:lnTo>
                  <a:pt x="6312196" y="6874330"/>
                </a:lnTo>
                <a:lnTo>
                  <a:pt x="0" y="6874330"/>
                </a:lnTo>
                <a:close/>
              </a:path>
            </a:pathLst>
          </a:custGeom>
        </p:spPr>
      </p:pic>
      <p:cxnSp>
        <p:nvCxnSpPr>
          <p:cNvPr id="40" name="Straight Connector 39">
            <a:extLst>
              <a:ext uri="{FF2B5EF4-FFF2-40B4-BE49-F238E27FC236}">
                <a16:creationId xmlns:a16="http://schemas.microsoft.com/office/drawing/2014/main" id="{13AC671C-E66F-43C5-A66A-C477339DD2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634715" y="0"/>
            <a:ext cx="914401" cy="685734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dirty="0"/>
              <a:t>Organizational Culture shift</a:t>
            </a:r>
          </a:p>
        </p:txBody>
      </p:sp>
      <p:pic>
        <p:nvPicPr>
          <p:cNvPr id="24" name="Picture Placeholder 7">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noFill/>
        </p:spPr>
      </p:pic>
      <p:sp>
        <p:nvSpPr>
          <p:cNvPr id="3" name="Content Placeholder 2">
            <a:extLst>
              <a:ext uri="{FF2B5EF4-FFF2-40B4-BE49-F238E27FC236}">
                <a16:creationId xmlns:a16="http://schemas.microsoft.com/office/drawing/2014/main" id="{A6A33159-D030-2F82-A142-F75940728319}"/>
              </a:ext>
            </a:extLst>
          </p:cNvPr>
          <p:cNvSpPr>
            <a:spLocks noGrp="1"/>
          </p:cNvSpPr>
          <p:nvPr>
            <p:ph sz="half" idx="2"/>
          </p:nvPr>
        </p:nvSpPr>
        <p:spPr>
          <a:xfrm>
            <a:off x="5355569" y="2059339"/>
            <a:ext cx="4434974" cy="4406115"/>
          </a:xfrm>
          <a:noFill/>
        </p:spPr>
        <p:txBody>
          <a:bodyPr vert="horz" lIns="91440" tIns="45720" rIns="91440" bIns="45720" rtlCol="0" anchor="ctr">
            <a:normAutofit/>
          </a:bodyPr>
          <a:lstStyle/>
          <a:p>
            <a:pPr marL="0" indent="0">
              <a:buNone/>
            </a:pPr>
            <a:r>
              <a:rPr lang="en-US" sz="2800" b="1" dirty="0"/>
              <a:t>From…</a:t>
            </a:r>
          </a:p>
          <a:p>
            <a:r>
              <a:rPr lang="en-US" sz="2800" dirty="0"/>
              <a:t>Outputs to Outcomes</a:t>
            </a:r>
          </a:p>
          <a:p>
            <a:r>
              <a:rPr lang="en-US" sz="2800" dirty="0"/>
              <a:t>Review to Participation</a:t>
            </a:r>
          </a:p>
          <a:p>
            <a:r>
              <a:rPr lang="en-US" sz="2800" dirty="0"/>
              <a:t>DIY to Co-</a:t>
            </a:r>
            <a:r>
              <a:rPr lang="en-US" sz="2800" dirty="0" err="1"/>
              <a:t>Stewardhip</a:t>
            </a:r>
            <a:endParaRPr lang="en-US" sz="2800" dirty="0"/>
          </a:p>
          <a:p>
            <a:r>
              <a:rPr lang="en-US" sz="2800" dirty="0"/>
              <a:t>Dismissing to Embracing IK</a:t>
            </a:r>
          </a:p>
          <a:p>
            <a:pPr marL="0" indent="0">
              <a:buNone/>
            </a:pPr>
            <a:endParaRPr lang="en-US" dirty="0"/>
          </a:p>
        </p:txBody>
      </p:sp>
    </p:spTree>
    <p:extLst>
      <p:ext uri="{BB962C8B-B14F-4D97-AF65-F5344CB8AC3E}">
        <p14:creationId xmlns:p14="http://schemas.microsoft.com/office/powerpoint/2010/main" val="3666674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pPr algn="ctr"/>
            <a:r>
              <a:rPr lang="en-US" dirty="0"/>
              <a:t>investments</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1593575" y="2214839"/>
            <a:ext cx="4280451" cy="4067492"/>
          </a:xfrm>
          <a:noFill/>
        </p:spPr>
        <p:txBody>
          <a:bodyPr vert="horz" lIns="91440" tIns="45720" rIns="91440" bIns="45720" rtlCol="0" anchor="t">
            <a:normAutofit/>
          </a:bodyPr>
          <a:lstStyle/>
          <a:p>
            <a:r>
              <a:rPr lang="en-US" sz="2800" dirty="0"/>
              <a:t>Full-time Tribal Liaison - $250k</a:t>
            </a:r>
          </a:p>
          <a:p>
            <a:r>
              <a:rPr lang="en-US" sz="2800" dirty="0"/>
              <a:t>CSKT Nursery - $500k</a:t>
            </a:r>
          </a:p>
          <a:p>
            <a:r>
              <a:rPr lang="en-US" sz="2800" dirty="0"/>
              <a:t>IK Datasets - $120k</a:t>
            </a:r>
          </a:p>
          <a:p>
            <a:r>
              <a:rPr lang="en-US" sz="2800" dirty="0"/>
              <a:t>Youth Programs</a:t>
            </a:r>
          </a:p>
          <a:p>
            <a:r>
              <a:rPr lang="en-US" sz="2800" dirty="0"/>
              <a:t>Forest Planning</a:t>
            </a:r>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73724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3" name="Straight Connector 92">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103" name="Rectangle 102">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1206727" y="511309"/>
            <a:ext cx="9345550" cy="1221957"/>
          </a:xfrm>
        </p:spPr>
        <p:txBody>
          <a:bodyPr vert="horz" lIns="91440" tIns="45720" rIns="91440" bIns="45720" rtlCol="0" anchor="ctr">
            <a:normAutofit/>
          </a:bodyPr>
          <a:lstStyle/>
          <a:p>
            <a:pPr algn="ctr"/>
            <a:r>
              <a:rPr lang="en-US" dirty="0"/>
              <a:t>Mission statements</a:t>
            </a:r>
          </a:p>
        </p:txBody>
      </p:sp>
      <p:pic>
        <p:nvPicPr>
          <p:cNvPr id="25" name="Picture Placeholder 6">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20" y="2009553"/>
            <a:ext cx="5188507" cy="4847794"/>
          </a:xfrm>
          <a:prstGeom prst="rect">
            <a:avLst/>
          </a:prstGeom>
        </p:spPr>
      </p:pic>
      <p:cxnSp>
        <p:nvCxnSpPr>
          <p:cNvPr id="92" name="Straight Connector 91">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03028"/>
            <a:ext cx="3296093" cy="17065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1" idx="1"/>
          </p:cNvCxnSpPr>
          <p:nvPr>
            <p:extLst>
              <p:ext uri="{386F3935-93C4-4BCD-93E2-E3B085C9AB24}">
                <p16:designElem xmlns:p16="http://schemas.microsoft.com/office/powerpoint/2015/main" val="1"/>
              </p:ext>
            </p:extLst>
          </p:nvPr>
        </p:nvCxnSpPr>
        <p:spPr>
          <a:xfrm flipH="1">
            <a:off x="0" y="9137"/>
            <a:ext cx="5745707" cy="99596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356946" y="9137"/>
            <a:ext cx="714366"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977116" y="9137"/>
            <a:ext cx="4214884" cy="7824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745707" y="2520209"/>
            <a:ext cx="5785303" cy="3602381"/>
          </a:xfrm>
        </p:spPr>
        <p:txBody>
          <a:bodyPr vert="horz" lIns="91440" tIns="45720" rIns="91440" bIns="45720" rtlCol="0" anchor="ctr">
            <a:noAutofit/>
          </a:bodyPr>
          <a:lstStyle/>
          <a:p>
            <a:pPr>
              <a:lnSpc>
                <a:spcPct val="90000"/>
              </a:lnSpc>
            </a:pPr>
            <a:r>
              <a:rPr lang="en-US" sz="2000" b="1" dirty="0"/>
              <a:t>USDA Forest Service: </a:t>
            </a:r>
          </a:p>
          <a:p>
            <a:pPr>
              <a:lnSpc>
                <a:spcPct val="90000"/>
              </a:lnSpc>
            </a:pPr>
            <a:r>
              <a:rPr lang="en-US" sz="2000" dirty="0"/>
              <a:t>To sustain the health, diversity, and productivity of the Nation’s forests and grasslands to meet the needs of present and future generations.</a:t>
            </a:r>
          </a:p>
          <a:p>
            <a:pPr>
              <a:lnSpc>
                <a:spcPct val="90000"/>
              </a:lnSpc>
            </a:pPr>
            <a:endParaRPr lang="en-US" sz="2000" dirty="0"/>
          </a:p>
          <a:p>
            <a:pPr>
              <a:lnSpc>
                <a:spcPct val="90000"/>
              </a:lnSpc>
            </a:pPr>
            <a:r>
              <a:rPr lang="en-US" sz="2000" b="1" dirty="0"/>
              <a:t>Nez Perce Tribe DFRM-Watershed: </a:t>
            </a:r>
          </a:p>
          <a:p>
            <a:pPr>
              <a:lnSpc>
                <a:spcPct val="90000"/>
              </a:lnSpc>
            </a:pPr>
            <a:r>
              <a:rPr lang="en-US" sz="2000" dirty="0"/>
              <a:t>To protect and restore watersheds and fisheries resources throughout Nez Perce Territory, which are critical for future generations. This work has its roots in protecting tribal sovereignty and treaty rights reserved under the Treaty of 1855. These activities are accomplished using a holistic approach, which encompasses entire watersheds ridgetop to ridgetop, emphasizing all cultural aspects.</a:t>
            </a:r>
          </a:p>
        </p:txBody>
      </p:sp>
      <p:pic>
        <p:nvPicPr>
          <p:cNvPr id="5" name="Picture 4">
            <a:extLst>
              <a:ext uri="{FF2B5EF4-FFF2-40B4-BE49-F238E27FC236}">
                <a16:creationId xmlns:a16="http://schemas.microsoft.com/office/drawing/2014/main" id="{5932A40E-E18A-AFA7-901F-F9C1083DDADF}"/>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416106" y="112555"/>
            <a:ext cx="1912979" cy="1896345"/>
          </a:xfrm>
          <a:prstGeom prst="rect">
            <a:avLst/>
          </a:prstGeom>
        </p:spPr>
      </p:pic>
      <p:pic>
        <p:nvPicPr>
          <p:cNvPr id="6" name="image1.png">
            <a:extLst>
              <a:ext uri="{FF2B5EF4-FFF2-40B4-BE49-F238E27FC236}">
                <a16:creationId xmlns:a16="http://schemas.microsoft.com/office/drawing/2014/main" id="{6398C8FD-EC36-DB2D-22E3-9936165E41DB}"/>
              </a:ext>
            </a:extLst>
          </p:cNvPr>
          <p:cNvPicPr/>
          <p:nvPr/>
        </p:nvPicPr>
        <p:blipFill>
          <a:blip r:embed="rId5"/>
          <a:srcRect/>
          <a:stretch>
            <a:fillRect/>
          </a:stretch>
        </p:blipFill>
        <p:spPr>
          <a:xfrm>
            <a:off x="9440693" y="147784"/>
            <a:ext cx="1795565" cy="1796464"/>
          </a:xfrm>
          <a:prstGeom prst="rect">
            <a:avLst/>
          </a:prstGeom>
          <a:ln/>
        </p:spPr>
      </p:pic>
    </p:spTree>
    <p:extLst>
      <p:ext uri="{BB962C8B-B14F-4D97-AF65-F5344CB8AC3E}">
        <p14:creationId xmlns:p14="http://schemas.microsoft.com/office/powerpoint/2010/main" val="324014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60" name="Rectangle 59">
            <a:extLst>
              <a:ext uri="{FF2B5EF4-FFF2-40B4-BE49-F238E27FC236}">
                <a16:creationId xmlns:a16="http://schemas.microsoft.com/office/drawing/2014/main" id="{6389CBCF-441C-44AC-B289-3F93D8238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FFD6EDF-EDE6-46B4-AEB1-E1006A725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97804" cy="68693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1B5365CF-0836-4506-A6CC-A1B192E6F2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06" y="-844"/>
            <a:ext cx="2286059" cy="313982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A1A367-E4B8-92A5-9D2D-18F2EFFC2F46}"/>
              </a:ext>
            </a:extLst>
          </p:cNvPr>
          <p:cNvSpPr>
            <a:spLocks noGrp="1"/>
          </p:cNvSpPr>
          <p:nvPr>
            <p:ph type="title"/>
          </p:nvPr>
        </p:nvSpPr>
        <p:spPr>
          <a:xfrm>
            <a:off x="609023" y="3519673"/>
            <a:ext cx="4982728" cy="3225181"/>
          </a:xfrm>
        </p:spPr>
        <p:txBody>
          <a:bodyPr vert="horz" lIns="91440" tIns="45720" rIns="91440" bIns="45720" rtlCol="0" anchor="ctr">
            <a:normAutofit/>
          </a:bodyPr>
          <a:lstStyle/>
          <a:p>
            <a:pPr algn="ctr"/>
            <a:r>
              <a:rPr lang="en-US" sz="4200" dirty="0"/>
              <a:t>Communication and coordination</a:t>
            </a:r>
          </a:p>
        </p:txBody>
      </p:sp>
      <p:cxnSp>
        <p:nvCxnSpPr>
          <p:cNvPr id="66" name="Straight Connector 65">
            <a:extLst>
              <a:ext uri="{FF2B5EF4-FFF2-40B4-BE49-F238E27FC236}">
                <a16:creationId xmlns:a16="http://schemas.microsoft.com/office/drawing/2014/main" id="{6592CB78-7BD3-45FF-A90C-159513C69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0095" y="2"/>
            <a:ext cx="5897993" cy="105087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E24B8AE-E063-41F7-A6A4-91B9CD52D7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651744" y="-34257"/>
            <a:ext cx="2146061" cy="168633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D3BF9A6-ED8A-466C-B2B2-935A6309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094" y="5841379"/>
            <a:ext cx="4282294" cy="10279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FA1B9F-9F41-DF0A-CE26-6C48F79B9009}"/>
              </a:ext>
            </a:extLst>
          </p:cNvPr>
          <p:cNvPicPr>
            <a:picLocks noChangeAspect="1"/>
          </p:cNvPicPr>
          <p:nvPr/>
        </p:nvPicPr>
        <p:blipFill>
          <a:blip r:embed="rId2" cstate="screen">
            <a:extLst>
              <a:ext uri="{28A0092B-C50C-407E-A947-70E740481C1C}">
                <a14:useLocalDpi xmlns:a14="http://schemas.microsoft.com/office/drawing/2010/main"/>
              </a:ext>
            </a:extLst>
          </a:blip>
          <a:srcRect b="-3"/>
          <a:stretch/>
        </p:blipFill>
        <p:spPr>
          <a:xfrm>
            <a:off x="6840669" y="3441802"/>
            <a:ext cx="5394194" cy="3429001"/>
          </a:xfrm>
          <a:prstGeom prst="rect">
            <a:avLst/>
          </a:prstGeom>
        </p:spPr>
      </p:pic>
      <p:cxnSp>
        <p:nvCxnSpPr>
          <p:cNvPr id="72" name="Straight Connector 71">
            <a:extLst>
              <a:ext uri="{FF2B5EF4-FFF2-40B4-BE49-F238E27FC236}">
                <a16:creationId xmlns:a16="http://schemas.microsoft.com/office/drawing/2014/main" id="{6CC0D25F-1873-418B-A758-9F8361C716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24282" y="3874180"/>
            <a:ext cx="773523" cy="299517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32" name="Picture 31" descr="A picture containing person&#10;&#10;Description automatically generated">
            <a:extLst>
              <a:ext uri="{FF2B5EF4-FFF2-40B4-BE49-F238E27FC236}">
                <a16:creationId xmlns:a16="http://schemas.microsoft.com/office/drawing/2014/main" id="{B43A1897-D73F-95DC-7B24-16BDE99905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125" y="-411"/>
            <a:ext cx="5743004" cy="3442213"/>
          </a:xfrm>
          <a:prstGeom prst="rect">
            <a:avLst/>
          </a:prstGeom>
        </p:spPr>
      </p:pic>
      <p:pic>
        <p:nvPicPr>
          <p:cNvPr id="36" name="Picture 35" descr="A picture containing grass, outdoor, plant&#10;&#10;Description automatically generated">
            <a:extLst>
              <a:ext uri="{FF2B5EF4-FFF2-40B4-BE49-F238E27FC236}">
                <a16:creationId xmlns:a16="http://schemas.microsoft.com/office/drawing/2014/main" id="{259CA568-602B-566F-CB74-5FFF1E5CF7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35271" y="10412"/>
            <a:ext cx="5601034" cy="3428999"/>
          </a:xfrm>
          <a:prstGeom prst="rect">
            <a:avLst/>
          </a:prstGeom>
        </p:spPr>
      </p:pic>
      <p:pic>
        <p:nvPicPr>
          <p:cNvPr id="8" name="Picture 7" descr="A group of people standing outside&#10;&#10;Description automatically generated with low confidence">
            <a:extLst>
              <a:ext uri="{FF2B5EF4-FFF2-40B4-BE49-F238E27FC236}">
                <a16:creationId xmlns:a16="http://schemas.microsoft.com/office/drawing/2014/main" id="{7B076F26-1706-7A34-AF9B-13A8A658E62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08879" y="-1637"/>
            <a:ext cx="2704723" cy="3463172"/>
          </a:xfrm>
          <a:prstGeom prst="rect">
            <a:avLst/>
          </a:prstGeom>
        </p:spPr>
      </p:pic>
    </p:spTree>
    <p:extLst>
      <p:ext uri="{BB962C8B-B14F-4D97-AF65-F5344CB8AC3E}">
        <p14:creationId xmlns:p14="http://schemas.microsoft.com/office/powerpoint/2010/main" val="387094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5B8092E2-D77A-4CE6-BB2D-626978445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02CD835-4B0F-45D6-9B85-B049A1005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1890215" y="511309"/>
            <a:ext cx="9345550" cy="1221957"/>
          </a:xfrm>
        </p:spPr>
        <p:txBody>
          <a:bodyPr vert="horz" lIns="91440" tIns="45720" rIns="91440" bIns="45720" rtlCol="0" anchor="ctr">
            <a:normAutofit/>
          </a:bodyPr>
          <a:lstStyle/>
          <a:p>
            <a:pPr algn="r"/>
            <a:r>
              <a:rPr lang="en-US" sz="4100"/>
              <a:t>Wildfire Crisis landscape investments</a:t>
            </a:r>
          </a:p>
        </p:txBody>
      </p:sp>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2"/>
          <a:stretch/>
        </p:blipFill>
        <p:spPr>
          <a:xfrm>
            <a:off x="20" y="2009553"/>
            <a:ext cx="5188507" cy="4847794"/>
          </a:xfrm>
          <a:prstGeom prst="rect">
            <a:avLst/>
          </a:prstGeom>
        </p:spPr>
      </p:pic>
      <p:cxnSp>
        <p:nvCxnSpPr>
          <p:cNvPr id="43" name="Straight Connector 42">
            <a:extLst>
              <a:ext uri="{FF2B5EF4-FFF2-40B4-BE49-F238E27FC236}">
                <a16:creationId xmlns:a16="http://schemas.microsoft.com/office/drawing/2014/main" id="{7D02BE56-7EB5-4E62-B6E2-1C49E470A9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03028"/>
            <a:ext cx="3296093" cy="17065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4595B06-EDA5-4E45-BED4-7891E7E0CD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11" idx="1"/>
          </p:cNvCxnSpPr>
          <p:nvPr>
            <p:extLst>
              <p:ext uri="{386F3935-93C4-4BCD-93E2-E3B085C9AB24}">
                <p16:designElem xmlns:p16="http://schemas.microsoft.com/office/powerpoint/2015/main" val="1"/>
              </p:ext>
            </p:extLst>
          </p:nvPr>
        </p:nvCxnSpPr>
        <p:spPr>
          <a:xfrm flipH="1">
            <a:off x="0" y="9137"/>
            <a:ext cx="5745707" cy="99596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592DA5-68A4-46A6-90EA-F0304FF8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356946" y="9137"/>
            <a:ext cx="714366" cy="20004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79C9A5D-F572-476A-99A9-700077150B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7977116" y="9137"/>
            <a:ext cx="4214884" cy="78243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5745707" y="2520209"/>
            <a:ext cx="5785303" cy="3602381"/>
          </a:xfrm>
        </p:spPr>
        <p:txBody>
          <a:bodyPr vert="horz" lIns="91440" tIns="45720" rIns="91440" bIns="45720" rtlCol="0" anchor="ctr">
            <a:normAutofit lnSpcReduction="10000"/>
          </a:bodyPr>
          <a:lstStyle/>
          <a:p>
            <a:pPr>
              <a:lnSpc>
                <a:spcPct val="90000"/>
              </a:lnSpc>
            </a:pPr>
            <a:r>
              <a:rPr lang="en-US" sz="2400" b="1" u="sng" dirty="0"/>
              <a:t>NPT Fisheries-Watershed: $5.9M</a:t>
            </a:r>
          </a:p>
          <a:p>
            <a:pPr marL="285750" marR="0" lvl="0" indent="-228600">
              <a:lnSpc>
                <a:spcPct val="90000"/>
              </a:lnSpc>
              <a:spcBef>
                <a:spcPts val="0"/>
              </a:spcBef>
              <a:spcAft>
                <a:spcPts val="800"/>
              </a:spcAft>
              <a:buFont typeface="Arial" panose="020B0604020202020204" pitchFamily="34" charset="0"/>
              <a:buChar char="•"/>
            </a:pPr>
            <a:r>
              <a:rPr lang="en-US" sz="1700" dirty="0">
                <a:effectLst/>
              </a:rPr>
              <a:t>Dust abatement on access roads for 4 fuels reduction projects</a:t>
            </a:r>
          </a:p>
          <a:p>
            <a:pPr marL="285750" indent="-228600">
              <a:lnSpc>
                <a:spcPct val="90000"/>
              </a:lnSpc>
              <a:buFont typeface="Arial" panose="020B0604020202020204" pitchFamily="34" charset="0"/>
              <a:buChar char="•"/>
            </a:pPr>
            <a:r>
              <a:rPr lang="en-US" sz="1700" dirty="0">
                <a:effectLst/>
              </a:rPr>
              <a:t>BDAs, PALs, and LWD to change nature and arrangement of fuels and improvement riparian </a:t>
            </a:r>
            <a:r>
              <a:rPr lang="en-US" sz="1700" dirty="0" err="1">
                <a:effectLst/>
              </a:rPr>
              <a:t>fuelbreaks</a:t>
            </a:r>
            <a:r>
              <a:rPr lang="en-US" sz="1700" dirty="0">
                <a:effectLst/>
              </a:rPr>
              <a:t> in 4 project areas resulting in 10,000 acres of Fuels and 30,000 CCF in FY24-27</a:t>
            </a:r>
            <a:endParaRPr lang="en-US" sz="1700" dirty="0"/>
          </a:p>
          <a:p>
            <a:pPr>
              <a:lnSpc>
                <a:spcPct val="90000"/>
              </a:lnSpc>
            </a:pPr>
            <a:r>
              <a:rPr lang="en-US" sz="2400" b="1" u="sng" dirty="0"/>
              <a:t>NPT Cultural Division: $1.0M</a:t>
            </a:r>
          </a:p>
          <a:p>
            <a:pPr marL="285750" indent="-228600">
              <a:lnSpc>
                <a:spcPct val="90000"/>
              </a:lnSpc>
              <a:buFont typeface="Arial" panose="020B0604020202020204" pitchFamily="34" charset="0"/>
              <a:buChar char="•"/>
            </a:pPr>
            <a:r>
              <a:rPr lang="en-US" sz="1700" dirty="0">
                <a:effectLst/>
              </a:rPr>
              <a:t>1.7M ac. </a:t>
            </a:r>
            <a:r>
              <a:rPr lang="en-US" sz="1700" dirty="0"/>
              <a:t>c</a:t>
            </a:r>
            <a:r>
              <a:rPr lang="en-US" sz="1700" dirty="0">
                <a:effectLst/>
              </a:rPr>
              <a:t>ultural and archeological surveys and reports for fuels/timber projects and areas. Includes ethnographic information to gather indigenous knowledge and build historical contexts around traditional cultural significance in and around the WCSL</a:t>
            </a:r>
          </a:p>
          <a:p>
            <a:pPr marL="285750" indent="-228600">
              <a:lnSpc>
                <a:spcPct val="90000"/>
              </a:lnSpc>
              <a:buFont typeface="Arial" panose="020B0604020202020204" pitchFamily="34" charset="0"/>
              <a:buChar char="•"/>
            </a:pPr>
            <a:r>
              <a:rPr lang="en-US" sz="1700" dirty="0">
                <a:effectLst/>
              </a:rPr>
              <a:t>Supports IK dataset work w/CSKT</a:t>
            </a:r>
            <a:endParaRPr lang="en-US" sz="1700" dirty="0"/>
          </a:p>
        </p:txBody>
      </p:sp>
    </p:spTree>
    <p:extLst>
      <p:ext uri="{BB962C8B-B14F-4D97-AF65-F5344CB8AC3E}">
        <p14:creationId xmlns:p14="http://schemas.microsoft.com/office/powerpoint/2010/main" val="113454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C3EA0A96-746F-41BD-8166-BDC3DD9A4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1143001" y="521448"/>
            <a:ext cx="7168486" cy="1709405"/>
          </a:xfrm>
        </p:spPr>
        <p:txBody>
          <a:bodyPr vert="horz" lIns="91440" tIns="45720" rIns="91440" bIns="45720" rtlCol="0" anchor="ctr">
            <a:normAutofit/>
          </a:bodyPr>
          <a:lstStyle/>
          <a:p>
            <a:r>
              <a:rPr lang="en-US" sz="3700" dirty="0"/>
              <a:t>Wildfire Crisis landscape investments</a:t>
            </a:r>
          </a:p>
        </p:txBody>
      </p:sp>
      <p:cxnSp>
        <p:nvCxnSpPr>
          <p:cNvPr id="41" name="Straight Connector 40">
            <a:extLst>
              <a:ext uri="{FF2B5EF4-FFF2-40B4-BE49-F238E27FC236}">
                <a16:creationId xmlns:a16="http://schemas.microsoft.com/office/drawing/2014/main" id="{AE8DE28D-520A-4FD7-ADF5-64DFE5B746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953663"/>
            <a:ext cx="2875207" cy="190433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F9C36F8-C78D-4E50-96FB-2FAB9DBDD7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3217" y="5716135"/>
            <a:ext cx="7748559" cy="114186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1143000" y="2230853"/>
            <a:ext cx="7168487" cy="3803125"/>
          </a:xfrm>
        </p:spPr>
        <p:txBody>
          <a:bodyPr vert="horz" lIns="91440" tIns="45720" rIns="91440" bIns="45720" rtlCol="0">
            <a:normAutofit lnSpcReduction="10000"/>
          </a:bodyPr>
          <a:lstStyle/>
          <a:p>
            <a:r>
              <a:rPr lang="en-US" sz="2400" b="1" dirty="0"/>
              <a:t>NPT Fire &amp; Forestry Division: $17.5M</a:t>
            </a:r>
          </a:p>
          <a:p>
            <a:pPr marL="342900" marR="0" lvl="0" indent="-228600">
              <a:spcBef>
                <a:spcPts val="0"/>
              </a:spcBef>
              <a:spcAft>
                <a:spcPts val="0"/>
              </a:spcAft>
              <a:buFont typeface="Arial" panose="020B0604020202020204" pitchFamily="34" charset="0"/>
              <a:buChar char="•"/>
            </a:pPr>
            <a:r>
              <a:rPr lang="en-US" dirty="0">
                <a:effectLst/>
              </a:rPr>
              <a:t>Build capacity to engage off-reservation.</a:t>
            </a:r>
          </a:p>
          <a:p>
            <a:pPr marL="1028700" lvl="1">
              <a:spcBef>
                <a:spcPts val="0"/>
              </a:spcBef>
              <a:spcAft>
                <a:spcPts val="0"/>
              </a:spcAft>
            </a:pPr>
            <a:r>
              <a:rPr lang="en-US" dirty="0">
                <a:effectLst/>
              </a:rPr>
              <a:t>Ceded Lands Coordinator</a:t>
            </a:r>
          </a:p>
          <a:p>
            <a:pPr marL="1028700" lvl="1">
              <a:spcBef>
                <a:spcPts val="0"/>
              </a:spcBef>
              <a:spcAft>
                <a:spcPts val="0"/>
              </a:spcAft>
            </a:pPr>
            <a:r>
              <a:rPr lang="en-US" dirty="0">
                <a:effectLst/>
              </a:rPr>
              <a:t>2 field staff</a:t>
            </a:r>
          </a:p>
          <a:p>
            <a:pPr marL="1028700" lvl="1">
              <a:spcBef>
                <a:spcPts val="0"/>
              </a:spcBef>
              <a:spcAft>
                <a:spcPts val="0"/>
              </a:spcAft>
            </a:pPr>
            <a:r>
              <a:rPr lang="en-US" dirty="0"/>
              <a:t>10 Contractors</a:t>
            </a:r>
          </a:p>
          <a:p>
            <a:pPr marL="1028700" lvl="1">
              <a:spcBef>
                <a:spcPts val="0"/>
              </a:spcBef>
              <a:spcAft>
                <a:spcPts val="0"/>
              </a:spcAft>
            </a:pPr>
            <a:r>
              <a:rPr lang="en-US" dirty="0"/>
              <a:t>Purchased lowboy, excavator w/mastication head and log loader for firewood processing yard (matching funds)</a:t>
            </a:r>
            <a:endParaRPr lang="en-US" dirty="0">
              <a:effectLst/>
            </a:endParaRPr>
          </a:p>
          <a:p>
            <a:pPr marL="342900" marR="0" lvl="0" indent="-228600">
              <a:spcBef>
                <a:spcPts val="0"/>
              </a:spcBef>
              <a:spcAft>
                <a:spcPts val="0"/>
              </a:spcAft>
              <a:buFont typeface="Arial" panose="020B0604020202020204" pitchFamily="34" charset="0"/>
              <a:buChar char="•"/>
            </a:pPr>
            <a:r>
              <a:rPr lang="en-US" dirty="0">
                <a:effectLst/>
              </a:rPr>
              <a:t>4,800 acres of mastication and timber removal for linear fuel break CEs (minimum acreage based on high density fuels cost per acre). </a:t>
            </a:r>
          </a:p>
          <a:p>
            <a:pPr marL="342900" marR="0" lvl="0" indent="-228600">
              <a:spcBef>
                <a:spcPts val="0"/>
              </a:spcBef>
              <a:spcAft>
                <a:spcPts val="0"/>
              </a:spcAft>
              <a:buFont typeface="Arial" panose="020B0604020202020204" pitchFamily="34" charset="0"/>
              <a:buChar char="•"/>
            </a:pPr>
            <a:r>
              <a:rPr lang="en-US" dirty="0">
                <a:effectLst/>
              </a:rPr>
              <a:t>600 acres of Roadside mastication FY24 completed </a:t>
            </a:r>
          </a:p>
          <a:p>
            <a:pPr marL="342900" marR="0" lvl="0" indent="-228600">
              <a:spcBef>
                <a:spcPts val="0"/>
              </a:spcBef>
              <a:spcAft>
                <a:spcPts val="0"/>
              </a:spcAft>
              <a:buFont typeface="Arial" panose="020B0604020202020204" pitchFamily="34" charset="0"/>
              <a:buChar char="•"/>
            </a:pPr>
            <a:r>
              <a:rPr lang="en-US" dirty="0">
                <a:effectLst/>
              </a:rPr>
              <a:t>20 miles of Pre-roading </a:t>
            </a:r>
          </a:p>
          <a:p>
            <a:pPr marL="342900" marR="0" lvl="0" indent="-228600">
              <a:spcBef>
                <a:spcPts val="0"/>
              </a:spcBef>
              <a:spcAft>
                <a:spcPts val="0"/>
              </a:spcAft>
              <a:buFont typeface="Arial" panose="020B0604020202020204" pitchFamily="34" charset="0"/>
              <a:buChar char="•"/>
            </a:pPr>
            <a:r>
              <a:rPr lang="en-US" dirty="0">
                <a:effectLst/>
              </a:rPr>
              <a:t>Future capacity with GNA Timber Sales pending Farm Bill Signature</a:t>
            </a:r>
          </a:p>
          <a:p>
            <a:pPr marL="342900" marR="0" lvl="0" indent="-228600">
              <a:spcBef>
                <a:spcPts val="0"/>
              </a:spcBef>
              <a:spcAft>
                <a:spcPts val="0"/>
              </a:spcAft>
              <a:buFont typeface="Arial" panose="020B0604020202020204" pitchFamily="34" charset="0"/>
              <a:buChar char="•"/>
            </a:pPr>
            <a:endParaRPr lang="en-US" dirty="0"/>
          </a:p>
          <a:p>
            <a:pPr marL="114300" marR="0" lvl="0">
              <a:spcBef>
                <a:spcPts val="0"/>
              </a:spcBef>
              <a:spcAft>
                <a:spcPts val="0"/>
              </a:spcAft>
            </a:pPr>
            <a:r>
              <a:rPr lang="en-US" sz="2400" b="1" dirty="0"/>
              <a:t>$5.1M FY25 for Musselshell TFPA Project</a:t>
            </a:r>
          </a:p>
        </p:txBody>
      </p:sp>
      <p:pic>
        <p:nvPicPr>
          <p:cNvPr id="5" name="Picture 4" descr="A picture containing outdoor, sky, power shovel, farm machine&#10;&#10;Description automatically generated">
            <a:extLst>
              <a:ext uri="{FF2B5EF4-FFF2-40B4-BE49-F238E27FC236}">
                <a16:creationId xmlns:a16="http://schemas.microsoft.com/office/drawing/2014/main" id="{322DC756-B4D0-12B9-DF87-AD4B10CCC4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74667" y="-1"/>
            <a:ext cx="3217333" cy="2289412"/>
          </a:xfrm>
          <a:prstGeom prst="rect">
            <a:avLst/>
          </a:prstGeom>
        </p:spPr>
      </p:pic>
      <p:pic>
        <p:nvPicPr>
          <p:cNvPr id="7" name="Picture 6" descr="A picture containing outdoor, sky, red, ground&#10;&#10;Description automatically generated">
            <a:extLst>
              <a:ext uri="{FF2B5EF4-FFF2-40B4-BE49-F238E27FC236}">
                <a16:creationId xmlns:a16="http://schemas.microsoft.com/office/drawing/2014/main" id="{B7620D8B-4071-3C3D-8B37-71CCD38982D6}"/>
              </a:ext>
            </a:extLst>
          </p:cNvPr>
          <p:cNvPicPr>
            <a:picLocks noChangeAspect="1"/>
          </p:cNvPicPr>
          <p:nvPr/>
        </p:nvPicPr>
        <p:blipFill>
          <a:blip r:embed="rId4" cstate="screen">
            <a:extLst>
              <a:ext uri="{28A0092B-C50C-407E-A947-70E740481C1C}">
                <a14:useLocalDpi xmlns:a14="http://schemas.microsoft.com/office/drawing/2010/main"/>
              </a:ext>
            </a:extLst>
          </a:blip>
          <a:srcRect r="-4"/>
          <a:stretch/>
        </p:blipFill>
        <p:spPr>
          <a:xfrm>
            <a:off x="8974667" y="2275764"/>
            <a:ext cx="3217333" cy="2289412"/>
          </a:xfrm>
          <a:prstGeom prst="rect">
            <a:avLst/>
          </a:prstGeom>
        </p:spPr>
      </p:pic>
      <p:pic>
        <p:nvPicPr>
          <p:cNvPr id="20" name="Picture Placeholder 19">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r="-3"/>
          <a:stretch/>
        </p:blipFill>
        <p:spPr>
          <a:xfrm>
            <a:off x="8974667" y="4565175"/>
            <a:ext cx="3217333" cy="2292825"/>
          </a:xfrm>
          <a:prstGeom prst="rect">
            <a:avLst/>
          </a:prstGeom>
        </p:spPr>
      </p:pic>
    </p:spTree>
    <p:extLst>
      <p:ext uri="{BB962C8B-B14F-4D97-AF65-F5344CB8AC3E}">
        <p14:creationId xmlns:p14="http://schemas.microsoft.com/office/powerpoint/2010/main" val="1632984062"/>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http://purl.org/dc/elements/1.1/"/>
    <ds:schemaRef ds:uri="http://purl.org/dc/dcmitype/"/>
    <ds:schemaRef ds:uri="http://schemas.microsoft.com/office/2006/documentManagement/types"/>
    <ds:schemaRef ds:uri="http://purl.org/dc/terms/"/>
    <ds:schemaRef ds:uri="230e9df3-be65-4c73-a93b-d1236ebd677e"/>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661</TotalTime>
  <Words>496</Words>
  <Application>Microsoft Office PowerPoint</Application>
  <PresentationFormat>Widescreen</PresentationFormat>
  <Paragraphs>61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Univers Condensed Light</vt:lpstr>
      <vt:lpstr>Walbaum Display Light</vt:lpstr>
      <vt:lpstr>AngleLinesVTI</vt:lpstr>
      <vt:lpstr>Indigenous  Co-Stewardship  of the  National Forest System</vt:lpstr>
      <vt:lpstr>Mission statements</vt:lpstr>
      <vt:lpstr>From Trust Responsibilities   to  trusting relationships</vt:lpstr>
      <vt:lpstr>Organizational Culture shift</vt:lpstr>
      <vt:lpstr>investments</vt:lpstr>
      <vt:lpstr>Mission statements</vt:lpstr>
      <vt:lpstr>Communication and coordination</vt:lpstr>
      <vt:lpstr>Wildfire Crisis landscape investments</vt:lpstr>
      <vt:lpstr>Wildfire Crisis landscape investments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Bradbury, Christine - FS, ID</dc:creator>
  <cp:lastModifiedBy>Bradbury, Christine - FS, ID</cp:lastModifiedBy>
  <cp:revision>1</cp:revision>
  <dcterms:created xsi:type="dcterms:W3CDTF">2024-10-16T13:42:49Z</dcterms:created>
  <dcterms:modified xsi:type="dcterms:W3CDTF">2024-10-17T00:44:30Z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