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8" r:id="rId4"/>
  </p:sldMasterIdLst>
  <p:notesMasterIdLst>
    <p:notesMasterId r:id="rId12"/>
  </p:notesMasterIdLst>
  <p:sldIdLst>
    <p:sldId id="449" r:id="rId5"/>
    <p:sldId id="440" r:id="rId6"/>
    <p:sldId id="516" r:id="rId7"/>
    <p:sldId id="470" r:id="rId8"/>
    <p:sldId id="513" r:id="rId9"/>
    <p:sldId id="519" r:id="rId10"/>
    <p:sldId id="51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5E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4" d="100"/>
          <a:sy n="104" d="100"/>
        </p:scale>
        <p:origin x="87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22C9C-1F22-4059-98D2-CA72364452DB}" type="datetimeFigureOut">
              <a:rPr lang="en-US" smtClean="0"/>
              <a:t>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B18975-63BF-420D-ABCE-23C1C2D1D64D}" type="slidenum">
              <a:rPr lang="en-US" smtClean="0"/>
              <a:t>‹#›</a:t>
            </a:fld>
            <a:endParaRPr lang="en-US"/>
          </a:p>
        </p:txBody>
      </p:sp>
    </p:spTree>
    <p:extLst>
      <p:ext uri="{BB962C8B-B14F-4D97-AF65-F5344CB8AC3E}">
        <p14:creationId xmlns:p14="http://schemas.microsoft.com/office/powerpoint/2010/main" val="1163212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Wasdi</a:t>
            </a:r>
            <a:r>
              <a:rPr lang="en-US" dirty="0"/>
              <a:t>, or ramps, are an important spring food that Cherokee people have harvested for generations. Concerns of overharvesting by the broader public in the Appalachian region resulted in the restriction of access to traditional harvesting locations for EBCI citizens. </a:t>
            </a:r>
          </a:p>
          <a:p>
            <a:r>
              <a:rPr lang="en-US" dirty="0"/>
              <a:t>Previous research has been done on ramp harvesting, but it did not include Cherokee knowledge or distinct harvesting practices. The results of those studies in part led to restricted access on publicly-managed  lands. To address this, EBCI, Southern Research Station and Stanford University have co-developed a series of harvest studies guided by Cherokee knowledge. The results of our work inform environmental assessments, and forest management on federal lands (NPS and USFS).</a:t>
            </a:r>
          </a:p>
        </p:txBody>
      </p:sp>
      <p:sp>
        <p:nvSpPr>
          <p:cNvPr id="4" name="Slide Number Placeholder 3"/>
          <p:cNvSpPr>
            <a:spLocks noGrp="1"/>
          </p:cNvSpPr>
          <p:nvPr>
            <p:ph type="sldNum" sz="quarter" idx="5"/>
          </p:nvPr>
        </p:nvSpPr>
        <p:spPr/>
        <p:txBody>
          <a:bodyPr/>
          <a:lstStyle/>
          <a:p>
            <a:pPr marL="0" marR="0" lvl="0" indent="0" algn="r" defTabSz="411470" rtl="0" eaLnBrk="1" fontAlgn="auto" latinLnBrk="0" hangingPunct="1">
              <a:lnSpc>
                <a:spcPct val="100000"/>
              </a:lnSpc>
              <a:spcBef>
                <a:spcPts val="0"/>
              </a:spcBef>
              <a:spcAft>
                <a:spcPts val="0"/>
              </a:spcAft>
              <a:buClrTx/>
              <a:buSzTx/>
              <a:buFontTx/>
              <a:buNone/>
              <a:tabLst/>
              <a:defRPr/>
            </a:pPr>
            <a:fld id="{657C1899-0281-4675-B394-61ED49C54B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1147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410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Calibri" panose="020F0502020204030204" pitchFamily="34" charset="0"/>
                <a:ea typeface="Times New Roman" panose="02020603050405020304" pitchFamily="18" charset="0"/>
              </a:rPr>
              <a:t>The Eastern Band of Cherokee Indians (EBCI) is engaging with multiple partners to help restore </a:t>
            </a:r>
            <a:r>
              <a:rPr lang="en-US" sz="1100" dirty="0">
                <a:solidFill>
                  <a:srgbClr val="000000"/>
                </a:solidFill>
                <a:effectLst/>
                <a:latin typeface="Gadugi" panose="020B0502040204020203" pitchFamily="34" charset="0"/>
                <a:ea typeface="Times New Roman" panose="02020603050405020304" pitchFamily="18" charset="0"/>
                <a:cs typeface="Gadugi" panose="020B0502040204020203" pitchFamily="34" charset="0"/>
              </a:rPr>
              <a:t>ᏘᎵ</a:t>
            </a:r>
            <a:r>
              <a:rPr lang="en-US" sz="1100" dirty="0">
                <a:solidFill>
                  <a:srgbClr val="000000"/>
                </a:solidFill>
                <a:effectLst/>
                <a:latin typeface="Calibri" panose="020F0502020204030204" pitchFamily="34" charset="0"/>
                <a:ea typeface="Times New Roman" panose="02020603050405020304" pitchFamily="18" charset="0"/>
              </a:rPr>
              <a:t> (</a:t>
            </a:r>
            <a:r>
              <a:rPr lang="en-US" sz="1100" dirty="0" err="1">
                <a:solidFill>
                  <a:srgbClr val="000000"/>
                </a:solidFill>
                <a:effectLst/>
                <a:latin typeface="Calibri" panose="020F0502020204030204" pitchFamily="34" charset="0"/>
                <a:ea typeface="Times New Roman" panose="02020603050405020304" pitchFamily="18" charset="0"/>
              </a:rPr>
              <a:t>Tilĭ</a:t>
            </a:r>
            <a:r>
              <a:rPr lang="en-US" sz="1100" dirty="0">
                <a:solidFill>
                  <a:srgbClr val="000000"/>
                </a:solidFill>
                <a:effectLst/>
                <a:latin typeface="Calibri" panose="020F0502020204030204" pitchFamily="34" charset="0"/>
                <a:ea typeface="Times New Roman" panose="02020603050405020304" pitchFamily="18" charset="0"/>
              </a:rPr>
              <a:t>΄, American chestnut, </a:t>
            </a:r>
            <a:r>
              <a:rPr lang="en-US" sz="1100" i="1" dirty="0">
                <a:solidFill>
                  <a:srgbClr val="000000"/>
                </a:solidFill>
                <a:effectLst/>
                <a:latin typeface="Calibri" panose="020F0502020204030204" pitchFamily="34" charset="0"/>
                <a:ea typeface="Times New Roman" panose="02020603050405020304" pitchFamily="18" charset="0"/>
              </a:rPr>
              <a:t>Castanea dentata</a:t>
            </a:r>
            <a:r>
              <a:rPr lang="en-US" sz="1100" dirty="0">
                <a:solidFill>
                  <a:srgbClr val="000000"/>
                </a:solidFill>
                <a:effectLst/>
                <a:latin typeface="Calibri" panose="020F0502020204030204" pitchFamily="34" charset="0"/>
                <a:ea typeface="Times New Roman" panose="02020603050405020304" pitchFamily="18" charset="0"/>
              </a:rPr>
              <a:t>) to the Qualla Boundary.  Diverse perspectives on Chestnut restoration exist within the EBCI community, especially as it pertains to genetically-modified trees, that must be taken into consideration in larger scale restoration efforts.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Calibri" panose="020F0502020204030204" pitchFamily="34" charset="0"/>
                <a:ea typeface="Times New Roman" panose="02020603050405020304" pitchFamily="18" charset="0"/>
              </a:rPr>
              <a:t>Food- Chestnuts are a key ingredient in chestnut bread, popular Cherokee food (currently made with Chinese chestnuts)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Calibri" panose="020F0502020204030204" pitchFamily="34" charset="0"/>
                <a:ea typeface="Times New Roman" panose="02020603050405020304" pitchFamily="18" charset="0"/>
              </a:rPr>
              <a:t>The USDA Forest Service is playing a role through an ORISE Fellowship which aims at enhancing understanding of the past and present relationship between the EBCI and this culturally significant tree and assisting the EBCI Natural Resources Department in their future decision making and prioritization of American chestnut restoration on Tribal and adjoining lands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Calibri" panose="020F0502020204030204" pitchFamily="34" charset="0"/>
                <a:ea typeface="Times New Roman" panose="02020603050405020304" pitchFamily="18" charset="0"/>
              </a:rPr>
              <a:t>Phase one of the fellowship has begun which includes relationship building and laying the groundwork for co-creation and design of research methods with Cherokee </a:t>
            </a:r>
            <a:r>
              <a:rPr lang="en-US" sz="1100" dirty="0" err="1">
                <a:solidFill>
                  <a:srgbClr val="000000"/>
                </a:solidFill>
                <a:effectLst/>
                <a:latin typeface="Calibri" panose="020F0502020204030204" pitchFamily="34" charset="0"/>
                <a:ea typeface="Times New Roman" panose="02020603050405020304" pitchFamily="18" charset="0"/>
              </a:rPr>
              <a:t>advisorsy</a:t>
            </a:r>
            <a:r>
              <a:rPr lang="en-US" sz="1100" dirty="0">
                <a:solidFill>
                  <a:srgbClr val="000000"/>
                </a:solidFill>
                <a:effectLst/>
                <a:latin typeface="Calibri" panose="020F0502020204030204" pitchFamily="34" charset="0"/>
                <a:ea typeface="Times New Roman" panose="02020603050405020304" pitchFamily="18" charset="0"/>
              </a:rPr>
              <a:t> group know as the Earth Keepers, including the best ways to approach community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Calibri" panose="020F0502020204030204" pitchFamily="34" charset="0"/>
                <a:ea typeface="Calibri" panose="020F0502020204030204" pitchFamily="34" charset="0"/>
              </a:rPr>
              <a:t>PHOTOS: Reproductive American Chestnut Jaime van Leuven located on EBCI Tribal Reserve Lands. Photos by Jaime Van Leuven </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11470" rtl="0" eaLnBrk="1" fontAlgn="auto" latinLnBrk="0" hangingPunct="1">
              <a:lnSpc>
                <a:spcPct val="100000"/>
              </a:lnSpc>
              <a:spcBef>
                <a:spcPts val="0"/>
              </a:spcBef>
              <a:spcAft>
                <a:spcPts val="0"/>
              </a:spcAft>
              <a:buClrTx/>
              <a:buSzTx/>
              <a:buFontTx/>
              <a:buNone/>
              <a:tabLst/>
              <a:defRPr/>
            </a:pPr>
            <a:fld id="{657C1899-0281-4675-B394-61ED49C54B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1147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462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C12C-96A1-EA68-2651-D2AEA789FB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D32589-E29E-CD53-D8D9-66A88B6964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DDBA9D-C98C-288E-61A1-D7CE50AC8E80}"/>
              </a:ext>
            </a:extLst>
          </p:cNvPr>
          <p:cNvSpPr>
            <a:spLocks noGrp="1"/>
          </p:cNvSpPr>
          <p:nvPr>
            <p:ph type="dt" sz="half" idx="10"/>
          </p:nvPr>
        </p:nvSpPr>
        <p:spPr/>
        <p:txBody>
          <a:bodyPr/>
          <a:lstStyle/>
          <a:p>
            <a:fld id="{7E670F96-AFB8-48DF-BADF-2B3993C6D199}" type="datetimeFigureOut">
              <a:rPr lang="en-US" smtClean="0"/>
              <a:t>6/11/2024</a:t>
            </a:fld>
            <a:endParaRPr lang="en-US"/>
          </a:p>
        </p:txBody>
      </p:sp>
      <p:sp>
        <p:nvSpPr>
          <p:cNvPr id="5" name="Footer Placeholder 4">
            <a:extLst>
              <a:ext uri="{FF2B5EF4-FFF2-40B4-BE49-F238E27FC236}">
                <a16:creationId xmlns:a16="http://schemas.microsoft.com/office/drawing/2014/main" id="{7C1BA3EE-2F6A-97AC-1641-7CE7EED33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12EFC-C17D-D81C-B611-72A30EC7235A}"/>
              </a:ext>
            </a:extLst>
          </p:cNvPr>
          <p:cNvSpPr>
            <a:spLocks noGrp="1"/>
          </p:cNvSpPr>
          <p:nvPr>
            <p:ph type="sldNum" sz="quarter" idx="12"/>
          </p:nvPr>
        </p:nvSpPr>
        <p:spPr/>
        <p:txBody>
          <a:bodyPr/>
          <a:lstStyle/>
          <a:p>
            <a:fld id="{2DA430F4-8FF3-4A48-8C53-E3E66D8FBF42}" type="slidenum">
              <a:rPr lang="en-US" smtClean="0"/>
              <a:t>‹#›</a:t>
            </a:fld>
            <a:endParaRPr lang="en-US"/>
          </a:p>
        </p:txBody>
      </p:sp>
    </p:spTree>
    <p:extLst>
      <p:ext uri="{BB962C8B-B14F-4D97-AF65-F5344CB8AC3E}">
        <p14:creationId xmlns:p14="http://schemas.microsoft.com/office/powerpoint/2010/main" val="3234455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6EE6-08F9-5B71-7478-0F6FAEAF90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FB0C7-A5ED-1D7C-8AEA-9A3B2805C4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E9F57B-0B2C-C390-D748-FA8A0A8F640E}"/>
              </a:ext>
            </a:extLst>
          </p:cNvPr>
          <p:cNvSpPr>
            <a:spLocks noGrp="1"/>
          </p:cNvSpPr>
          <p:nvPr>
            <p:ph type="dt" sz="half" idx="10"/>
          </p:nvPr>
        </p:nvSpPr>
        <p:spPr/>
        <p:txBody>
          <a:bodyPr/>
          <a:lstStyle/>
          <a:p>
            <a:fld id="{7E670F96-AFB8-48DF-BADF-2B3993C6D199}" type="datetimeFigureOut">
              <a:rPr lang="en-US" smtClean="0"/>
              <a:t>6/11/2024</a:t>
            </a:fld>
            <a:endParaRPr lang="en-US"/>
          </a:p>
        </p:txBody>
      </p:sp>
      <p:sp>
        <p:nvSpPr>
          <p:cNvPr id="5" name="Footer Placeholder 4">
            <a:extLst>
              <a:ext uri="{FF2B5EF4-FFF2-40B4-BE49-F238E27FC236}">
                <a16:creationId xmlns:a16="http://schemas.microsoft.com/office/drawing/2014/main" id="{ACF1E985-3C4D-AFD6-BE2D-B00740391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8AD29-C744-96E0-A716-E14A2A78FF4F}"/>
              </a:ext>
            </a:extLst>
          </p:cNvPr>
          <p:cNvSpPr>
            <a:spLocks noGrp="1"/>
          </p:cNvSpPr>
          <p:nvPr>
            <p:ph type="sldNum" sz="quarter" idx="12"/>
          </p:nvPr>
        </p:nvSpPr>
        <p:spPr/>
        <p:txBody>
          <a:bodyPr/>
          <a:lstStyle/>
          <a:p>
            <a:fld id="{2DA430F4-8FF3-4A48-8C53-E3E66D8FBF42}" type="slidenum">
              <a:rPr lang="en-US" smtClean="0"/>
              <a:t>‹#›</a:t>
            </a:fld>
            <a:endParaRPr lang="en-US"/>
          </a:p>
        </p:txBody>
      </p:sp>
    </p:spTree>
    <p:extLst>
      <p:ext uri="{BB962C8B-B14F-4D97-AF65-F5344CB8AC3E}">
        <p14:creationId xmlns:p14="http://schemas.microsoft.com/office/powerpoint/2010/main" val="345839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0C21B5-C1CB-C2EE-7112-991174D7B7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D68D8A-C2C9-38A0-0819-A27025DDDB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AABE9-1A85-FFC4-5782-4AB235A073B1}"/>
              </a:ext>
            </a:extLst>
          </p:cNvPr>
          <p:cNvSpPr>
            <a:spLocks noGrp="1"/>
          </p:cNvSpPr>
          <p:nvPr>
            <p:ph type="dt" sz="half" idx="10"/>
          </p:nvPr>
        </p:nvSpPr>
        <p:spPr/>
        <p:txBody>
          <a:bodyPr/>
          <a:lstStyle/>
          <a:p>
            <a:fld id="{7E670F96-AFB8-48DF-BADF-2B3993C6D199}" type="datetimeFigureOut">
              <a:rPr lang="en-US" smtClean="0"/>
              <a:t>6/11/2024</a:t>
            </a:fld>
            <a:endParaRPr lang="en-US"/>
          </a:p>
        </p:txBody>
      </p:sp>
      <p:sp>
        <p:nvSpPr>
          <p:cNvPr id="5" name="Footer Placeholder 4">
            <a:extLst>
              <a:ext uri="{FF2B5EF4-FFF2-40B4-BE49-F238E27FC236}">
                <a16:creationId xmlns:a16="http://schemas.microsoft.com/office/drawing/2014/main" id="{F5032AF3-92C4-C8F6-6AC2-8933BD32A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CCD5F-A609-9ADB-271D-A3D8B4C72D85}"/>
              </a:ext>
            </a:extLst>
          </p:cNvPr>
          <p:cNvSpPr>
            <a:spLocks noGrp="1"/>
          </p:cNvSpPr>
          <p:nvPr>
            <p:ph type="sldNum" sz="quarter" idx="12"/>
          </p:nvPr>
        </p:nvSpPr>
        <p:spPr/>
        <p:txBody>
          <a:bodyPr/>
          <a:lstStyle/>
          <a:p>
            <a:fld id="{2DA430F4-8FF3-4A48-8C53-E3E66D8FBF42}" type="slidenum">
              <a:rPr lang="en-US" smtClean="0"/>
              <a:t>‹#›</a:t>
            </a:fld>
            <a:endParaRPr lang="en-US"/>
          </a:p>
        </p:txBody>
      </p:sp>
    </p:spTree>
    <p:extLst>
      <p:ext uri="{BB962C8B-B14F-4D97-AF65-F5344CB8AC3E}">
        <p14:creationId xmlns:p14="http://schemas.microsoft.com/office/powerpoint/2010/main" val="4011344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C338E-4235-4108-A7F6-069393D9E83F}"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D50DE-64FE-478B-B40B-202B1657E7C1}" type="slidenum">
              <a:rPr lang="en-US" smtClean="0"/>
              <a:t>‹#›</a:t>
            </a:fld>
            <a:endParaRPr lang="en-US"/>
          </a:p>
        </p:txBody>
      </p:sp>
    </p:spTree>
    <p:extLst>
      <p:ext uri="{BB962C8B-B14F-4D97-AF65-F5344CB8AC3E}">
        <p14:creationId xmlns:p14="http://schemas.microsoft.com/office/powerpoint/2010/main" val="25742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a:t>
            </a:r>
            <a:br>
              <a:rPr lang="en-US" dirty="0"/>
            </a:b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C338E-4235-4108-A7F6-069393D9E83F}"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D50DE-64FE-478B-B40B-202B1657E7C1}" type="slidenum">
              <a:rPr lang="en-US" smtClean="0"/>
              <a:t>‹#›</a:t>
            </a:fld>
            <a:endParaRPr lang="en-US"/>
          </a:p>
        </p:txBody>
      </p:sp>
      <p:cxnSp>
        <p:nvCxnSpPr>
          <p:cNvPr id="9" name="Straight Connector 8">
            <a:extLst>
              <a:ext uri="{FF2B5EF4-FFF2-40B4-BE49-F238E27FC236}">
                <a16:creationId xmlns:a16="http://schemas.microsoft.com/office/drawing/2014/main" id="{B2DB39D2-8D67-4E5C-A3FF-28A593FCA167}"/>
              </a:ext>
            </a:extLst>
          </p:cNvPr>
          <p:cNvCxnSpPr>
            <a:cxnSpLocks/>
          </p:cNvCxnSpPr>
          <p:nvPr userDrawn="1"/>
        </p:nvCxnSpPr>
        <p:spPr>
          <a:xfrm>
            <a:off x="838200" y="365125"/>
            <a:ext cx="0" cy="104566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495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dirty="0"/>
              <a:t>CLICK TO EDIT</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0C338E-4235-4108-A7F6-069393D9E83F}"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D50DE-64FE-478B-B40B-202B1657E7C1}" type="slidenum">
              <a:rPr lang="en-US" smtClean="0"/>
              <a:t>‹#›</a:t>
            </a:fld>
            <a:endParaRPr lang="en-US"/>
          </a:p>
        </p:txBody>
      </p:sp>
    </p:spTree>
    <p:extLst>
      <p:ext uri="{BB962C8B-B14F-4D97-AF65-F5344CB8AC3E}">
        <p14:creationId xmlns:p14="http://schemas.microsoft.com/office/powerpoint/2010/main" val="374224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C338E-4235-4108-A7F6-069393D9E83F}"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D50DE-64FE-478B-B40B-202B1657E7C1}" type="slidenum">
              <a:rPr lang="en-US" smtClean="0"/>
              <a:t>‹#›</a:t>
            </a:fld>
            <a:endParaRPr lang="en-US"/>
          </a:p>
        </p:txBody>
      </p:sp>
    </p:spTree>
    <p:extLst>
      <p:ext uri="{BB962C8B-B14F-4D97-AF65-F5344CB8AC3E}">
        <p14:creationId xmlns:p14="http://schemas.microsoft.com/office/powerpoint/2010/main" val="3139423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lvl1pPr>
          </a:lstStyle>
          <a:p>
            <a:r>
              <a:rPr lang="en-US" dirty="0"/>
              <a:t>CLICK TO EDIT</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C338E-4235-4108-A7F6-069393D9E83F}" type="datetimeFigureOut">
              <a:rPr lang="en-US" smtClean="0"/>
              <a:t>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D50DE-64FE-478B-B40B-202B1657E7C1}" type="slidenum">
              <a:rPr lang="en-US" smtClean="0"/>
              <a:t>‹#›</a:t>
            </a:fld>
            <a:endParaRPr lang="en-US"/>
          </a:p>
        </p:txBody>
      </p:sp>
    </p:spTree>
    <p:extLst>
      <p:ext uri="{BB962C8B-B14F-4D97-AF65-F5344CB8AC3E}">
        <p14:creationId xmlns:p14="http://schemas.microsoft.com/office/powerpoint/2010/main" val="3167237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a:t>
            </a:r>
          </a:p>
        </p:txBody>
      </p:sp>
      <p:sp>
        <p:nvSpPr>
          <p:cNvPr id="3" name="Date Placeholder 2"/>
          <p:cNvSpPr>
            <a:spLocks noGrp="1"/>
          </p:cNvSpPr>
          <p:nvPr>
            <p:ph type="dt" sz="half" idx="10"/>
          </p:nvPr>
        </p:nvSpPr>
        <p:spPr/>
        <p:txBody>
          <a:bodyPr/>
          <a:lstStyle/>
          <a:p>
            <a:fld id="{4D0C338E-4235-4108-A7F6-069393D9E83F}" type="datetimeFigureOut">
              <a:rPr lang="en-US" smtClean="0"/>
              <a:t>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2D50DE-64FE-478B-B40B-202B1657E7C1}" type="slidenum">
              <a:rPr lang="en-US" smtClean="0"/>
              <a:t>‹#›</a:t>
            </a:fld>
            <a:endParaRPr lang="en-US"/>
          </a:p>
        </p:txBody>
      </p:sp>
    </p:spTree>
    <p:extLst>
      <p:ext uri="{BB962C8B-B14F-4D97-AF65-F5344CB8AC3E}">
        <p14:creationId xmlns:p14="http://schemas.microsoft.com/office/powerpoint/2010/main" val="1243638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C338E-4235-4108-A7F6-069393D9E83F}" type="datetimeFigureOut">
              <a:rPr lang="en-US" smtClean="0"/>
              <a:t>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2D50DE-64FE-478B-B40B-202B1657E7C1}" type="slidenum">
              <a:rPr lang="en-US" smtClean="0"/>
              <a:t>‹#›</a:t>
            </a:fld>
            <a:endParaRPr lang="en-US"/>
          </a:p>
        </p:txBody>
      </p:sp>
    </p:spTree>
    <p:extLst>
      <p:ext uri="{BB962C8B-B14F-4D97-AF65-F5344CB8AC3E}">
        <p14:creationId xmlns:p14="http://schemas.microsoft.com/office/powerpoint/2010/main" val="1635640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t>CLICK TO EDIT</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0C338E-4235-4108-A7F6-069393D9E83F}"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D50DE-64FE-478B-B40B-202B1657E7C1}" type="slidenum">
              <a:rPr lang="en-US" smtClean="0"/>
              <a:t>‹#›</a:t>
            </a:fld>
            <a:endParaRPr lang="en-US"/>
          </a:p>
        </p:txBody>
      </p:sp>
    </p:spTree>
    <p:extLst>
      <p:ext uri="{BB962C8B-B14F-4D97-AF65-F5344CB8AC3E}">
        <p14:creationId xmlns:p14="http://schemas.microsoft.com/office/powerpoint/2010/main" val="321138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4E82-0C80-9CF5-B740-EE59BADD52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2D3DBF-45B8-67DA-160A-70DF19A0C0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8617A-4F2A-0C25-5A9E-8AC80BE7BDC3}"/>
              </a:ext>
            </a:extLst>
          </p:cNvPr>
          <p:cNvSpPr>
            <a:spLocks noGrp="1"/>
          </p:cNvSpPr>
          <p:nvPr>
            <p:ph type="dt" sz="half" idx="10"/>
          </p:nvPr>
        </p:nvSpPr>
        <p:spPr/>
        <p:txBody>
          <a:bodyPr/>
          <a:lstStyle/>
          <a:p>
            <a:fld id="{7E670F96-AFB8-48DF-BADF-2B3993C6D199}" type="datetimeFigureOut">
              <a:rPr lang="en-US" smtClean="0"/>
              <a:t>6/11/2024</a:t>
            </a:fld>
            <a:endParaRPr lang="en-US"/>
          </a:p>
        </p:txBody>
      </p:sp>
      <p:sp>
        <p:nvSpPr>
          <p:cNvPr id="5" name="Footer Placeholder 4">
            <a:extLst>
              <a:ext uri="{FF2B5EF4-FFF2-40B4-BE49-F238E27FC236}">
                <a16:creationId xmlns:a16="http://schemas.microsoft.com/office/drawing/2014/main" id="{F48CA935-1268-906B-ECB0-0D05E114D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307D3-7CCA-ED70-29D3-E83D99730AF8}"/>
              </a:ext>
            </a:extLst>
          </p:cNvPr>
          <p:cNvSpPr>
            <a:spLocks noGrp="1"/>
          </p:cNvSpPr>
          <p:nvPr>
            <p:ph type="sldNum" sz="quarter" idx="12"/>
          </p:nvPr>
        </p:nvSpPr>
        <p:spPr/>
        <p:txBody>
          <a:bodyPr/>
          <a:lstStyle/>
          <a:p>
            <a:fld id="{2DA430F4-8FF3-4A48-8C53-E3E66D8FBF42}" type="slidenum">
              <a:rPr lang="en-US" smtClean="0"/>
              <a:t>‹#›</a:t>
            </a:fld>
            <a:endParaRPr lang="en-US"/>
          </a:p>
        </p:txBody>
      </p:sp>
    </p:spTree>
    <p:extLst>
      <p:ext uri="{BB962C8B-B14F-4D97-AF65-F5344CB8AC3E}">
        <p14:creationId xmlns:p14="http://schemas.microsoft.com/office/powerpoint/2010/main" val="4092956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t>CLICK TO EDIT</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0C338E-4235-4108-A7F6-069393D9E83F}"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2D50DE-64FE-478B-B40B-202B1657E7C1}" type="slidenum">
              <a:rPr lang="en-US" smtClean="0"/>
              <a:t>‹#›</a:t>
            </a:fld>
            <a:endParaRPr lang="en-US"/>
          </a:p>
        </p:txBody>
      </p:sp>
    </p:spTree>
    <p:extLst>
      <p:ext uri="{BB962C8B-B14F-4D97-AF65-F5344CB8AC3E}">
        <p14:creationId xmlns:p14="http://schemas.microsoft.com/office/powerpoint/2010/main" val="2987217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C338E-4235-4108-A7F6-069393D9E83F}"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D50DE-64FE-478B-B40B-202B1657E7C1}" type="slidenum">
              <a:rPr lang="en-US" smtClean="0"/>
              <a:t>‹#›</a:t>
            </a:fld>
            <a:endParaRPr lang="en-US"/>
          </a:p>
        </p:txBody>
      </p:sp>
    </p:spTree>
    <p:extLst>
      <p:ext uri="{BB962C8B-B14F-4D97-AF65-F5344CB8AC3E}">
        <p14:creationId xmlns:p14="http://schemas.microsoft.com/office/powerpoint/2010/main" val="2803038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C338E-4235-4108-A7F6-069393D9E83F}"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2D50DE-64FE-478B-B40B-202B1657E7C1}" type="slidenum">
              <a:rPr lang="en-US" smtClean="0"/>
              <a:t>‹#›</a:t>
            </a:fld>
            <a:endParaRPr lang="en-US"/>
          </a:p>
        </p:txBody>
      </p:sp>
    </p:spTree>
    <p:extLst>
      <p:ext uri="{BB962C8B-B14F-4D97-AF65-F5344CB8AC3E}">
        <p14:creationId xmlns:p14="http://schemas.microsoft.com/office/powerpoint/2010/main" val="1816145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E62CE4B-3BFB-4501-B59A-0ED68CF6127A}"/>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Title 1">
            <a:extLst>
              <a:ext uri="{FF2B5EF4-FFF2-40B4-BE49-F238E27FC236}">
                <a16:creationId xmlns:a16="http://schemas.microsoft.com/office/drawing/2014/main" id="{DF608493-BDCD-43BD-A3CC-24E7502763F3}"/>
              </a:ext>
            </a:extLst>
          </p:cNvPr>
          <p:cNvSpPr>
            <a:spLocks noGrp="1"/>
          </p:cNvSpPr>
          <p:nvPr>
            <p:ph type="title"/>
          </p:nvPr>
        </p:nvSpPr>
        <p:spPr>
          <a:xfrm>
            <a:off x="838200" y="393192"/>
            <a:ext cx="4524956" cy="2130552"/>
          </a:xfrm>
        </p:spPr>
        <p:txBody>
          <a:bodyPr>
            <a:noAutofit/>
          </a:bodyPr>
          <a:lstStyle/>
          <a:p>
            <a:pPr>
              <a:lnSpc>
                <a:spcPct val="100000"/>
              </a:lnSpc>
            </a:pPr>
            <a:r>
              <a:rPr lang="en-US" spc="120">
                <a:cs typeface="Posterama" panose="020B0504020200020000" pitchFamily="34" charset="0"/>
              </a:rPr>
              <a:t>Click to edit Master title style</a:t>
            </a:r>
            <a:endParaRPr lang="en-US" spc="120" dirty="0">
              <a:cs typeface="Posterama" panose="020B0504020200020000" pitchFamily="34" charset="0"/>
            </a:endParaRPr>
          </a:p>
        </p:txBody>
      </p:sp>
      <p:sp>
        <p:nvSpPr>
          <p:cNvPr id="15" name="Content Placeholder 2">
            <a:extLst>
              <a:ext uri="{FF2B5EF4-FFF2-40B4-BE49-F238E27FC236}">
                <a16:creationId xmlns:a16="http://schemas.microsoft.com/office/drawing/2014/main" id="{F3B9F353-002B-4A4D-A316-70D952EDAE7E}"/>
              </a:ext>
            </a:extLst>
          </p:cNvPr>
          <p:cNvSpPr>
            <a:spLocks noGrp="1"/>
          </p:cNvSpPr>
          <p:nvPr>
            <p:ph idx="1"/>
          </p:nvPr>
        </p:nvSpPr>
        <p:spPr>
          <a:xfrm>
            <a:off x="838200" y="2727297"/>
            <a:ext cx="4524664" cy="3412969"/>
          </a:xfrm>
        </p:spPr>
        <p:txBody>
          <a:bodyPr anchor="ctr" anchorCtr="0">
            <a:normAutofit/>
          </a:bodyPr>
          <a:lstStyle>
            <a:lvl1pPr marL="0" indent="0">
              <a:lnSpc>
                <a:spcPct val="100000"/>
              </a:lnSpc>
              <a:buNone/>
              <a:defRPr sz="1800"/>
            </a:lvl1pPr>
          </a:lstStyle>
          <a:p>
            <a:pPr lvl="0">
              <a:lnSpc>
                <a:spcPct val="110000"/>
              </a:lnSpc>
            </a:pPr>
            <a:r>
              <a:rPr lang="en-US" sz="1800"/>
              <a:t>Click to edit Master text styles</a:t>
            </a:r>
          </a:p>
        </p:txBody>
      </p:sp>
      <p:pic>
        <p:nvPicPr>
          <p:cNvPr id="16" name="Picture 15">
            <a:extLst>
              <a:ext uri="{FF2B5EF4-FFF2-40B4-BE49-F238E27FC236}">
                <a16:creationId xmlns:a16="http://schemas.microsoft.com/office/drawing/2014/main" id="{F9890B2B-FFC6-4C7C-A617-67144F1E3C51}"/>
              </a:ext>
              <a:ext uri="{C183D7F6-B498-43B3-948B-1728B52AA6E4}">
                <adec:decorative xmlns:adec="http://schemas.microsoft.com/office/drawing/2017/decorative" val="1"/>
              </a:ext>
            </a:extLst>
          </p:cNvPr>
          <p:cNvPicPr>
            <a:picLocks noChangeAspect="1"/>
          </p:cNvPicPr>
          <p:nvPr userDrawn="1"/>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sp>
        <p:nvSpPr>
          <p:cNvPr id="24" name="Picture Placeholder 23">
            <a:extLst>
              <a:ext uri="{FF2B5EF4-FFF2-40B4-BE49-F238E27FC236}">
                <a16:creationId xmlns:a16="http://schemas.microsoft.com/office/drawing/2014/main" id="{8CD8768C-8806-4DE0-82CC-275A2EC6D47D}"/>
              </a:ext>
            </a:extLst>
          </p:cNvPr>
          <p:cNvSpPr>
            <a:spLocks noGrp="1"/>
          </p:cNvSpPr>
          <p:nvPr>
            <p:ph type="pic" sz="quarter" idx="13"/>
          </p:nvPr>
        </p:nvSpPr>
        <p:spPr>
          <a:xfrm>
            <a:off x="5879592" y="740664"/>
            <a:ext cx="2798762" cy="2606040"/>
          </a:xfrm>
          <a:solidFill>
            <a:schemeClr val="accent6"/>
          </a:solidFill>
        </p:spPr>
        <p:txBody>
          <a:bodyPr/>
          <a:lstStyle/>
          <a:p>
            <a:r>
              <a:rPr lang="en-US"/>
              <a:t>Click icon to add picture</a:t>
            </a:r>
            <a:endParaRPr lang="en-US" dirty="0"/>
          </a:p>
        </p:txBody>
      </p:sp>
      <p:sp>
        <p:nvSpPr>
          <p:cNvPr id="25" name="Picture Placeholder 23">
            <a:extLst>
              <a:ext uri="{FF2B5EF4-FFF2-40B4-BE49-F238E27FC236}">
                <a16:creationId xmlns:a16="http://schemas.microsoft.com/office/drawing/2014/main" id="{68CB9DF9-86EB-48CF-B212-F2B290C56FFF}"/>
              </a:ext>
            </a:extLst>
          </p:cNvPr>
          <p:cNvSpPr>
            <a:spLocks noGrp="1"/>
          </p:cNvSpPr>
          <p:nvPr>
            <p:ph type="pic" sz="quarter" idx="14"/>
          </p:nvPr>
        </p:nvSpPr>
        <p:spPr>
          <a:xfrm>
            <a:off x="8878824" y="740664"/>
            <a:ext cx="2798762" cy="2606040"/>
          </a:xfrm>
          <a:solidFill>
            <a:schemeClr val="accent6"/>
          </a:solidFill>
        </p:spPr>
        <p:txBody>
          <a:bodyPr/>
          <a:lstStyle/>
          <a:p>
            <a:r>
              <a:rPr lang="en-US"/>
              <a:t>Click icon to add picture</a:t>
            </a:r>
            <a:endParaRPr lang="en-US" dirty="0"/>
          </a:p>
        </p:txBody>
      </p:sp>
      <p:sp>
        <p:nvSpPr>
          <p:cNvPr id="26" name="Picture Placeholder 23">
            <a:extLst>
              <a:ext uri="{FF2B5EF4-FFF2-40B4-BE49-F238E27FC236}">
                <a16:creationId xmlns:a16="http://schemas.microsoft.com/office/drawing/2014/main" id="{554B2207-3993-41B6-AF63-EBB48DACAB8F}"/>
              </a:ext>
            </a:extLst>
          </p:cNvPr>
          <p:cNvSpPr>
            <a:spLocks noGrp="1"/>
          </p:cNvSpPr>
          <p:nvPr>
            <p:ph type="pic" sz="quarter" idx="15"/>
          </p:nvPr>
        </p:nvSpPr>
        <p:spPr>
          <a:xfrm>
            <a:off x="5879592" y="3529584"/>
            <a:ext cx="2798762" cy="2606040"/>
          </a:xfrm>
          <a:solidFill>
            <a:schemeClr val="accent6"/>
          </a:solidFill>
        </p:spPr>
        <p:txBody>
          <a:bodyPr/>
          <a:lstStyle/>
          <a:p>
            <a:r>
              <a:rPr lang="en-US"/>
              <a:t>Click icon to add picture</a:t>
            </a:r>
            <a:endParaRPr lang="en-US" dirty="0"/>
          </a:p>
        </p:txBody>
      </p:sp>
      <p:sp>
        <p:nvSpPr>
          <p:cNvPr id="27" name="Picture Placeholder 23">
            <a:extLst>
              <a:ext uri="{FF2B5EF4-FFF2-40B4-BE49-F238E27FC236}">
                <a16:creationId xmlns:a16="http://schemas.microsoft.com/office/drawing/2014/main" id="{DE0340D8-BC7E-4431-A7A7-8D634C8A19F6}"/>
              </a:ext>
            </a:extLst>
          </p:cNvPr>
          <p:cNvSpPr>
            <a:spLocks noGrp="1"/>
          </p:cNvSpPr>
          <p:nvPr>
            <p:ph type="pic" sz="quarter" idx="16"/>
          </p:nvPr>
        </p:nvSpPr>
        <p:spPr>
          <a:xfrm>
            <a:off x="8869680" y="3529584"/>
            <a:ext cx="2798762" cy="2606040"/>
          </a:xfrm>
          <a:solidFill>
            <a:schemeClr val="accent6"/>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368461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eader and Content with Image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3421" y="140681"/>
            <a:ext cx="11529036" cy="921715"/>
          </a:xfrm>
        </p:spPr>
        <p:txBody>
          <a:bodyPr anchor="b">
            <a:normAutofit/>
          </a:bodyPr>
          <a:lstStyle>
            <a:lvl1pPr>
              <a:defRPr sz="3200"/>
            </a:lvl1pPr>
          </a:lstStyle>
          <a:p>
            <a:r>
              <a:rPr lang="en-US"/>
              <a:t>Main Heading Font: Source Sans Pro Bold 24pt.</a:t>
            </a:r>
          </a:p>
        </p:txBody>
      </p:sp>
      <p:sp>
        <p:nvSpPr>
          <p:cNvPr id="3" name="Content Placeholder 2"/>
          <p:cNvSpPr>
            <a:spLocks noGrp="1"/>
          </p:cNvSpPr>
          <p:nvPr>
            <p:ph sz="half" idx="1" hasCustomPrompt="1"/>
          </p:nvPr>
        </p:nvSpPr>
        <p:spPr>
          <a:xfrm>
            <a:off x="453427" y="1221281"/>
            <a:ext cx="5390325" cy="5251267"/>
          </a:xfrm>
          <a:solidFill>
            <a:schemeClr val="tx1"/>
          </a:solidFill>
        </p:spPr>
        <p:txBody>
          <a:bodyPr lIns="274320" rIns="274320" anchor="ctr" anchorCtr="0">
            <a:normAutofit/>
          </a:bodyPr>
          <a:lstStyle>
            <a:lvl1pPr marL="0" indent="0" algn="r">
              <a:buNone/>
              <a:defRPr sz="2133">
                <a:solidFill>
                  <a:schemeClr val="bg1"/>
                </a:solidFill>
              </a:defRPr>
            </a:lvl1pPr>
          </a:lstStyle>
          <a:p>
            <a:r>
              <a:rPr lang="en-US">
                <a:latin typeface="Arial" panose="020B0604020202020204" pitchFamily="34" charset="0"/>
                <a:cs typeface="Arial" panose="020B0604020202020204" pitchFamily="34" charset="0"/>
              </a:rPr>
              <a:t>Less is more. Especially when it comes to words. Use a photo to tell your story whenever possible.</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If there are only a few key points, don’t use bullets. Use strong statements to make your point.</a:t>
            </a:r>
          </a:p>
          <a:p>
            <a:endParaRPr lang="en-US">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A0FFC845-DC85-A842-9A8D-CE2A41D22BAA}"/>
              </a:ext>
            </a:extLst>
          </p:cNvPr>
          <p:cNvCxnSpPr>
            <a:cxnSpLocks/>
          </p:cNvCxnSpPr>
          <p:nvPr userDrawn="1"/>
        </p:nvCxnSpPr>
        <p:spPr>
          <a:xfrm>
            <a:off x="208504" y="1061931"/>
            <a:ext cx="1177499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Picture Placeholder 15">
            <a:extLst>
              <a:ext uri="{FF2B5EF4-FFF2-40B4-BE49-F238E27FC236}">
                <a16:creationId xmlns:a16="http://schemas.microsoft.com/office/drawing/2014/main" id="{4F0CDFA9-407B-6841-9BCF-46975D310502}"/>
              </a:ext>
            </a:extLst>
          </p:cNvPr>
          <p:cNvSpPr>
            <a:spLocks noGrp="1"/>
          </p:cNvSpPr>
          <p:nvPr>
            <p:ph type="pic" sz="quarter" idx="10"/>
          </p:nvPr>
        </p:nvSpPr>
        <p:spPr>
          <a:xfrm>
            <a:off x="5960876" y="1221279"/>
            <a:ext cx="6021581" cy="5251269"/>
          </a:xfrm>
        </p:spPr>
        <p:txBody>
          <a:bodyPr/>
          <a:lstStyle/>
          <a:p>
            <a:r>
              <a:rPr lang="en-US"/>
              <a:t>Click icon to add picture</a:t>
            </a:r>
          </a:p>
        </p:txBody>
      </p:sp>
      <p:sp>
        <p:nvSpPr>
          <p:cNvPr id="6" name="Slide Number Placeholder 5"/>
          <p:cNvSpPr>
            <a:spLocks noGrp="1"/>
          </p:cNvSpPr>
          <p:nvPr>
            <p:ph type="sldNum" sz="quarter" idx="15"/>
          </p:nvPr>
        </p:nvSpPr>
        <p:spPr/>
        <p:txBody>
          <a:bodyPr/>
          <a:lstStyle/>
          <a:p>
            <a:fld id="{32A2F39E-E4DB-494E-AB40-38356C65078C}" type="slidenum">
              <a:rPr lang="en-US" smtClean="0"/>
              <a:pPr/>
              <a:t>‹#›</a:t>
            </a:fld>
            <a:endParaRPr lang="en-US"/>
          </a:p>
        </p:txBody>
      </p:sp>
    </p:spTree>
    <p:extLst>
      <p:ext uri="{BB962C8B-B14F-4D97-AF65-F5344CB8AC3E}">
        <p14:creationId xmlns:p14="http://schemas.microsoft.com/office/powerpoint/2010/main" val="275471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50E9C8-B755-4B9D-873C-F03E7E4157CC}"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1BDC7-7E3B-445A-96D1-3E983EA6B585}"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58166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2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850E9C8-B755-4B9D-873C-F03E7E4157CC}"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409976323"/>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50E9C8-B755-4B9D-873C-F03E7E4157CC}"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1BDC7-7E3B-445A-96D1-3E983EA6B585}"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49060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50E9C8-B755-4B9D-873C-F03E7E4157CC}"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396393298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50E9C8-B755-4B9D-873C-F03E7E4157CC}" type="datetimeFigureOut">
              <a:rPr lang="en-US" smtClean="0"/>
              <a:t>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62045807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4AA2-DDAB-D0FF-02F9-146356729D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4842FD-9235-24D7-97B6-049787E9A4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52CF7F-2E03-35C4-D93D-4DF3F82132DA}"/>
              </a:ext>
            </a:extLst>
          </p:cNvPr>
          <p:cNvSpPr>
            <a:spLocks noGrp="1"/>
          </p:cNvSpPr>
          <p:nvPr>
            <p:ph type="dt" sz="half" idx="10"/>
          </p:nvPr>
        </p:nvSpPr>
        <p:spPr/>
        <p:txBody>
          <a:bodyPr/>
          <a:lstStyle/>
          <a:p>
            <a:fld id="{7E670F96-AFB8-48DF-BADF-2B3993C6D199}" type="datetimeFigureOut">
              <a:rPr lang="en-US" smtClean="0"/>
              <a:t>6/11/2024</a:t>
            </a:fld>
            <a:endParaRPr lang="en-US"/>
          </a:p>
        </p:txBody>
      </p:sp>
      <p:sp>
        <p:nvSpPr>
          <p:cNvPr id="5" name="Footer Placeholder 4">
            <a:extLst>
              <a:ext uri="{FF2B5EF4-FFF2-40B4-BE49-F238E27FC236}">
                <a16:creationId xmlns:a16="http://schemas.microsoft.com/office/drawing/2014/main" id="{EB65B4AA-7A0C-8928-8EFC-1DFFF5CCB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DE3FA-2BB5-DDF8-6D46-2B7872AE514D}"/>
              </a:ext>
            </a:extLst>
          </p:cNvPr>
          <p:cNvSpPr>
            <a:spLocks noGrp="1"/>
          </p:cNvSpPr>
          <p:nvPr>
            <p:ph type="sldNum" sz="quarter" idx="12"/>
          </p:nvPr>
        </p:nvSpPr>
        <p:spPr/>
        <p:txBody>
          <a:bodyPr/>
          <a:lstStyle/>
          <a:p>
            <a:fld id="{2DA430F4-8FF3-4A48-8C53-E3E66D8FBF42}" type="slidenum">
              <a:rPr lang="en-US" smtClean="0"/>
              <a:t>‹#›</a:t>
            </a:fld>
            <a:endParaRPr lang="en-US"/>
          </a:p>
        </p:txBody>
      </p:sp>
    </p:spTree>
    <p:extLst>
      <p:ext uri="{BB962C8B-B14F-4D97-AF65-F5344CB8AC3E}">
        <p14:creationId xmlns:p14="http://schemas.microsoft.com/office/powerpoint/2010/main" val="50550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50E9C8-B755-4B9D-873C-F03E7E4157CC}" type="datetimeFigureOut">
              <a:rPr lang="en-US" smtClean="0"/>
              <a:t>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3041579802"/>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50E9C8-B755-4B9D-873C-F03E7E4157CC}" type="datetimeFigureOut">
              <a:rPr lang="en-US" smtClean="0"/>
              <a:t>6/11/2024</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1493414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50E9C8-B755-4B9D-873C-F03E7E4157CC}" type="datetimeFigureOut">
              <a:rPr lang="en-US" smtClean="0"/>
              <a:t>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1458788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bg>
      <p:bgRef idx="1002">
        <a:schemeClr val="bg2"/>
      </p:bgRef>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850E9C8-B755-4B9D-873C-F03E7E4157CC}" type="datetimeFigureOut">
              <a:rPr lang="en-US" smtClean="0"/>
              <a:t>6/11/2024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A41BDC7-7E3B-445A-96D1-3E983EA6B585}" type="slidenum">
              <a:rPr lang="en-US" smtClean="0"/>
              <a:t>‹#›</a:t>
            </a:fld>
            <a:endParaRPr lang="en-US"/>
          </a:p>
        </p:txBody>
      </p:sp>
      <p:cxnSp>
        <p:nvCxnSpPr>
          <p:cNvPr id="3" name="Straight Connector 2"/>
          <p:cNvCxnSpPr/>
          <p:nvPr userDrawn="1"/>
        </p:nvCxnSpPr>
        <p:spPr>
          <a:xfrm>
            <a:off x="6637867" y="6007100"/>
            <a:ext cx="5209491" cy="17182"/>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54990"/>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2_Blank">
    <p:bg>
      <p:bgRef idx="1002">
        <a:schemeClr val="bg2"/>
      </p:bgRef>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850E9C8-B755-4B9D-873C-F03E7E4157CC}" type="datetimeFigureOut">
              <a:rPr lang="en-US" smtClean="0"/>
              <a:t>6/11/2024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A41BDC7-7E3B-445A-96D1-3E983EA6B585}" type="slidenum">
              <a:rPr lang="en-US" smtClean="0"/>
              <a:t>‹#›</a:t>
            </a:fld>
            <a:endParaRPr lang="en-US"/>
          </a:p>
        </p:txBody>
      </p:sp>
      <p:cxnSp>
        <p:nvCxnSpPr>
          <p:cNvPr id="3" name="Straight Connector 2"/>
          <p:cNvCxnSpPr/>
          <p:nvPr userDrawn="1"/>
        </p:nvCxnSpPr>
        <p:spPr>
          <a:xfrm flipV="1">
            <a:off x="510988" y="6024282"/>
            <a:ext cx="11170024" cy="8218"/>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77573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1_Blank">
    <p:bg>
      <p:bgRef idx="1002">
        <a:schemeClr val="bg2"/>
      </p:bgRef>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850E9C8-B755-4B9D-873C-F03E7E4157CC}" type="datetimeFigureOut">
              <a:rPr lang="en-US" smtClean="0"/>
              <a:t>6/11/2024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2564988015"/>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6_Blank">
    <p:bg>
      <p:bgPr>
        <a:solidFill>
          <a:srgbClr val="70856B"/>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850E9C8-B755-4B9D-873C-F03E7E4157CC}" type="datetimeFigureOut">
              <a:rPr lang="en-US" smtClean="0"/>
              <a:t>6/11/2024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3622502444"/>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3_Blank">
    <p:bg>
      <p:bgPr>
        <a:solidFill>
          <a:srgbClr val="638D93"/>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850E9C8-B755-4B9D-873C-F03E7E4157CC}" type="datetimeFigureOut">
              <a:rPr lang="en-US" smtClean="0"/>
              <a:t>6/11/2024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296380454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7_Blank">
    <p:bg>
      <p:bgPr>
        <a:gradFill flip="none" rotWithShape="1">
          <a:gsLst>
            <a:gs pos="0">
              <a:srgbClr val="638D93"/>
            </a:gs>
            <a:gs pos="67968">
              <a:srgbClr val="398861"/>
            </a:gs>
            <a:gs pos="48000">
              <a:schemeClr val="accent4">
                <a:lumMod val="75000"/>
              </a:schemeClr>
            </a:gs>
            <a:gs pos="100000">
              <a:srgbClr val="638D93"/>
            </a:gs>
          </a:gsLst>
          <a:lin ang="2700000" scaled="1"/>
          <a:tileRect/>
        </a:gra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850E9C8-B755-4B9D-873C-F03E7E4157CC}" type="datetimeFigureOut">
              <a:rPr lang="en-US" smtClean="0"/>
              <a:t>6/11/2024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2277048007"/>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4_Blank">
    <p:bg>
      <p:bgPr>
        <a:solidFill>
          <a:srgbClr val="244E4D"/>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850E9C8-B755-4B9D-873C-F03E7E4157CC}" type="datetimeFigureOut">
              <a:rPr lang="en-US" smtClean="0"/>
              <a:t>6/11/2024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10969482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2D411-97A9-9600-67F9-287C898FF0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FE2EBD-231C-8425-F3F9-04D2EFAC89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6A605F-E336-720D-674D-E1DEC8CE0A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347EAB-564A-E861-3BD7-EAEE927CC096}"/>
              </a:ext>
            </a:extLst>
          </p:cNvPr>
          <p:cNvSpPr>
            <a:spLocks noGrp="1"/>
          </p:cNvSpPr>
          <p:nvPr>
            <p:ph type="dt" sz="half" idx="10"/>
          </p:nvPr>
        </p:nvSpPr>
        <p:spPr/>
        <p:txBody>
          <a:bodyPr/>
          <a:lstStyle/>
          <a:p>
            <a:fld id="{7E670F96-AFB8-48DF-BADF-2B3993C6D199}" type="datetimeFigureOut">
              <a:rPr lang="en-US" smtClean="0"/>
              <a:t>6/11/2024</a:t>
            </a:fld>
            <a:endParaRPr lang="en-US"/>
          </a:p>
        </p:txBody>
      </p:sp>
      <p:sp>
        <p:nvSpPr>
          <p:cNvPr id="6" name="Footer Placeholder 5">
            <a:extLst>
              <a:ext uri="{FF2B5EF4-FFF2-40B4-BE49-F238E27FC236}">
                <a16:creationId xmlns:a16="http://schemas.microsoft.com/office/drawing/2014/main" id="{EC07F463-CFDD-374A-56CC-53D6E3116C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8A9A56-47A9-F67F-1711-D529CB87D2AB}"/>
              </a:ext>
            </a:extLst>
          </p:cNvPr>
          <p:cNvSpPr>
            <a:spLocks noGrp="1"/>
          </p:cNvSpPr>
          <p:nvPr>
            <p:ph type="sldNum" sz="quarter" idx="12"/>
          </p:nvPr>
        </p:nvSpPr>
        <p:spPr/>
        <p:txBody>
          <a:bodyPr/>
          <a:lstStyle/>
          <a:p>
            <a:fld id="{2DA430F4-8FF3-4A48-8C53-E3E66D8FBF42}" type="slidenum">
              <a:rPr lang="en-US" smtClean="0"/>
              <a:t>‹#›</a:t>
            </a:fld>
            <a:endParaRPr lang="en-US"/>
          </a:p>
        </p:txBody>
      </p:sp>
    </p:spTree>
    <p:extLst>
      <p:ext uri="{BB962C8B-B14F-4D97-AF65-F5344CB8AC3E}">
        <p14:creationId xmlns:p14="http://schemas.microsoft.com/office/powerpoint/2010/main" val="3914542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5_Blank">
    <p:bg>
      <p:bgPr>
        <a:solidFill>
          <a:schemeClr val="tx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850E9C8-B755-4B9D-873C-F03E7E4157CC}" type="datetimeFigureOut">
              <a:rPr lang="en-US" smtClean="0"/>
              <a:t>6/11/2024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3738081221"/>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rgbClr val="7C827E"/>
        </a:solidFill>
        <a:effectLst/>
      </p:bgPr>
    </p:bg>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B850E9C8-B755-4B9D-873C-F03E7E4157CC}" type="datetimeFigureOut">
              <a:rPr lang="en-US" smtClean="0"/>
              <a:t>6/11/2024</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A41BDC7-7E3B-445A-96D1-3E983EA6B585}" type="slidenum">
              <a:rPr lang="en-US" smtClean="0"/>
              <a:t>‹#›</a:t>
            </a:fld>
            <a:endParaRPr lang="en-US"/>
          </a:p>
        </p:txBody>
      </p:sp>
    </p:spTree>
    <p:extLst>
      <p:ext uri="{BB962C8B-B14F-4D97-AF65-F5344CB8AC3E}">
        <p14:creationId xmlns:p14="http://schemas.microsoft.com/office/powerpoint/2010/main" val="2017357841"/>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850E9C8-B755-4B9D-873C-F03E7E4157CC}"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3564127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50E9C8-B755-4B9D-873C-F03E7E4157CC}"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35996518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E3C19-0DAE-4F9A-88F9-3E0549E16C9A}"/>
              </a:ext>
            </a:extLst>
          </p:cNvPr>
          <p:cNvSpPr>
            <a:spLocks noGrp="1"/>
          </p:cNvSpPr>
          <p:nvPr>
            <p:ph type="title"/>
          </p:nvPr>
        </p:nvSpPr>
        <p:spPr/>
        <p:txBody>
          <a:bodyPr/>
          <a:lstStyle>
            <a:lvl1pPr>
              <a:defRPr>
                <a:solidFill>
                  <a:schemeClr val="bg1"/>
                </a:solidFill>
                <a:latin typeface="Avenir Next LT Pro" panose="020B05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3DF595F-47D2-43F8-8A59-80D08600E7CF}"/>
              </a:ext>
            </a:extLst>
          </p:cNvPr>
          <p:cNvSpPr>
            <a:spLocks noGrp="1"/>
          </p:cNvSpPr>
          <p:nvPr>
            <p:ph type="dt" sz="half" idx="10"/>
          </p:nvPr>
        </p:nvSpPr>
        <p:spPr/>
        <p:txBody>
          <a:bodyPr/>
          <a:lstStyle/>
          <a:p>
            <a:fld id="{B850E9C8-B755-4B9D-873C-F03E7E4157CC}" type="datetimeFigureOut">
              <a:rPr lang="en-US" smtClean="0"/>
              <a:t>6/11/2024</a:t>
            </a:fld>
            <a:endParaRPr lang="en-US"/>
          </a:p>
        </p:txBody>
      </p:sp>
      <p:sp>
        <p:nvSpPr>
          <p:cNvPr id="4" name="Footer Placeholder 3">
            <a:extLst>
              <a:ext uri="{FF2B5EF4-FFF2-40B4-BE49-F238E27FC236}">
                <a16:creationId xmlns:a16="http://schemas.microsoft.com/office/drawing/2014/main" id="{CF7699B4-20C7-4380-8E8C-49CA3BF517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3B5015-1EB3-43C4-AC6D-B711A1669C12}"/>
              </a:ext>
            </a:extLst>
          </p:cNvPr>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3620950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50E9C8-B755-4B9D-873C-F03E7E4157CC}"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1BDC7-7E3B-445A-96D1-3E983EA6B585}" type="slidenum">
              <a:rPr lang="en-US" smtClean="0"/>
              <a:t>‹#›</a:t>
            </a:fld>
            <a:endParaRPr lang="en-US"/>
          </a:p>
        </p:txBody>
      </p:sp>
    </p:spTree>
    <p:extLst>
      <p:ext uri="{BB962C8B-B14F-4D97-AF65-F5344CB8AC3E}">
        <p14:creationId xmlns:p14="http://schemas.microsoft.com/office/powerpoint/2010/main" val="15205784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in Title Slide: Option A">
    <p:spTree>
      <p:nvGrpSpPr>
        <p:cNvPr id="1" name=""/>
        <p:cNvGrpSpPr/>
        <p:nvPr/>
      </p:nvGrpSpPr>
      <p:grpSpPr>
        <a:xfrm>
          <a:off x="0" y="0"/>
          <a:ext cx="0" cy="0"/>
          <a:chOff x="0" y="0"/>
          <a:chExt cx="0" cy="0"/>
        </a:xfrm>
      </p:grpSpPr>
      <p:sp>
        <p:nvSpPr>
          <p:cNvPr id="30" name="Text Placeholder 26">
            <a:extLst>
              <a:ext uri="{FF2B5EF4-FFF2-40B4-BE49-F238E27FC236}">
                <a16:creationId xmlns:a16="http://schemas.microsoft.com/office/drawing/2014/main" id="{283A894A-A7CA-2746-BA3E-4F6D8654CA1D}"/>
              </a:ext>
            </a:extLst>
          </p:cNvPr>
          <p:cNvSpPr>
            <a:spLocks noGrp="1"/>
          </p:cNvSpPr>
          <p:nvPr>
            <p:ph type="body" sz="quarter" idx="16" hasCustomPrompt="1"/>
          </p:nvPr>
        </p:nvSpPr>
        <p:spPr>
          <a:xfrm>
            <a:off x="5695665" y="5122045"/>
            <a:ext cx="6041251" cy="493003"/>
          </a:xfrm>
        </p:spPr>
        <p:txBody>
          <a:bodyPr anchor="b" anchorCtr="0">
            <a:noAutofit/>
          </a:bodyPr>
          <a:lstStyle>
            <a:lvl1pPr marL="0" indent="0" algn="r">
              <a:lnSpc>
                <a:spcPct val="100000"/>
              </a:lnSpc>
              <a:buFontTx/>
              <a:buNone/>
              <a:defRPr sz="2400" b="1">
                <a:solidFill>
                  <a:schemeClr val="tx2"/>
                </a:solidFill>
                <a:latin typeface="Source Sans Pro" panose="020B0503030403020204" pitchFamily="34" charset="0"/>
              </a:defRPr>
            </a:lvl1pPr>
            <a:lvl2pPr marL="411432" indent="0" algn="r">
              <a:lnSpc>
                <a:spcPct val="100000"/>
              </a:lnSpc>
              <a:buFontTx/>
              <a:buNone/>
              <a:defRPr sz="1680">
                <a:solidFill>
                  <a:schemeClr val="tx1"/>
                </a:solidFill>
              </a:defRPr>
            </a:lvl2pPr>
            <a:lvl3pPr marL="822862" indent="0" algn="r">
              <a:lnSpc>
                <a:spcPct val="100000"/>
              </a:lnSpc>
              <a:buFontTx/>
              <a:buNone/>
              <a:defRPr sz="1440">
                <a:solidFill>
                  <a:schemeClr val="tx1"/>
                </a:solidFill>
              </a:defRPr>
            </a:lvl3pPr>
            <a:lvl4pPr marL="1234292" indent="0" algn="r">
              <a:buFontTx/>
              <a:buNone/>
              <a:defRPr/>
            </a:lvl4pPr>
            <a:lvl5pPr marL="1645726" indent="0" algn="r">
              <a:buFontTx/>
              <a:buNone/>
              <a:defRPr/>
            </a:lvl5pPr>
          </a:lstStyle>
          <a:p>
            <a:pPr algn="r"/>
            <a:r>
              <a:rPr lang="en-US" b="1">
                <a:ea typeface="Futura Maxi Book" charset="0"/>
              </a:rPr>
              <a:t>Speaker’s name, Source Sans Pro 18pt</a:t>
            </a:r>
          </a:p>
        </p:txBody>
      </p:sp>
      <p:sp>
        <p:nvSpPr>
          <p:cNvPr id="37" name="Text Placeholder 36">
            <a:extLst>
              <a:ext uri="{FF2B5EF4-FFF2-40B4-BE49-F238E27FC236}">
                <a16:creationId xmlns:a16="http://schemas.microsoft.com/office/drawing/2014/main" id="{68FECBAD-8692-5845-BDBF-298A3C12C1C1}"/>
              </a:ext>
            </a:extLst>
          </p:cNvPr>
          <p:cNvSpPr>
            <a:spLocks noGrp="1"/>
          </p:cNvSpPr>
          <p:nvPr>
            <p:ph type="body" sz="quarter" idx="18" hasCustomPrompt="1"/>
          </p:nvPr>
        </p:nvSpPr>
        <p:spPr>
          <a:xfrm>
            <a:off x="6849393" y="6025693"/>
            <a:ext cx="4887528" cy="280531"/>
          </a:xfrm>
        </p:spPr>
        <p:txBody>
          <a:bodyPr anchor="ctr" anchorCtr="0">
            <a:noAutofit/>
          </a:bodyPr>
          <a:lstStyle>
            <a:lvl1pPr marL="0" indent="0" algn="r">
              <a:buNone/>
              <a:defRPr sz="1600">
                <a:solidFill>
                  <a:schemeClr val="tx2"/>
                </a:solidFill>
                <a:latin typeface="Source Sans Pro" panose="020B0503030403020204" pitchFamily="34" charset="0"/>
              </a:defRPr>
            </a:lvl1pPr>
          </a:lstStyle>
          <a:p>
            <a:pPr lvl="0"/>
            <a:r>
              <a:rPr lang="en-US"/>
              <a:t>Date, Source Sans Pro. 12pt</a:t>
            </a:r>
          </a:p>
        </p:txBody>
      </p:sp>
      <p:sp>
        <p:nvSpPr>
          <p:cNvPr id="39" name="Text Placeholder 38">
            <a:extLst>
              <a:ext uri="{FF2B5EF4-FFF2-40B4-BE49-F238E27FC236}">
                <a16:creationId xmlns:a16="http://schemas.microsoft.com/office/drawing/2014/main" id="{35513F1C-CBA6-2F47-B850-080671ECD04C}"/>
              </a:ext>
            </a:extLst>
          </p:cNvPr>
          <p:cNvSpPr>
            <a:spLocks noGrp="1"/>
          </p:cNvSpPr>
          <p:nvPr>
            <p:ph type="body" sz="quarter" idx="19" hasCustomPrompt="1"/>
          </p:nvPr>
        </p:nvSpPr>
        <p:spPr>
          <a:xfrm>
            <a:off x="6849397" y="5558862"/>
            <a:ext cx="4887529" cy="378725"/>
          </a:xfrm>
        </p:spPr>
        <p:txBody>
          <a:bodyPr anchor="t" anchorCtr="0">
            <a:noAutofit/>
          </a:bodyPr>
          <a:lstStyle>
            <a:lvl1pPr marL="0" indent="0" algn="r">
              <a:buNone/>
              <a:defRPr sz="1867">
                <a:solidFill>
                  <a:schemeClr val="tx2"/>
                </a:solidFill>
                <a:latin typeface="Source Sans Pro" panose="020B0503030403020204" pitchFamily="34" charset="0"/>
              </a:defRPr>
            </a:lvl1pPr>
          </a:lstStyle>
          <a:p>
            <a:pPr lvl="0"/>
            <a:r>
              <a:rPr lang="en-US"/>
              <a:t>Speaker’s Title, Source Sans Pro 14pt</a:t>
            </a:r>
          </a:p>
        </p:txBody>
      </p:sp>
      <p:sp>
        <p:nvSpPr>
          <p:cNvPr id="2" name="Title 1"/>
          <p:cNvSpPr>
            <a:spLocks noGrp="1"/>
          </p:cNvSpPr>
          <p:nvPr>
            <p:ph type="ctrTitle" hasCustomPrompt="1"/>
          </p:nvPr>
        </p:nvSpPr>
        <p:spPr>
          <a:xfrm>
            <a:off x="569897" y="1275987"/>
            <a:ext cx="10024967" cy="2387600"/>
          </a:xfrm>
        </p:spPr>
        <p:txBody>
          <a:bodyPr anchor="b">
            <a:normAutofit/>
          </a:bodyPr>
          <a:lstStyle>
            <a:lvl1pPr algn="l">
              <a:defRPr sz="4000" baseline="0">
                <a:latin typeface="Source Sans Pro" panose="020B0503030403020204" pitchFamily="34" charset="0"/>
                <a:cs typeface="Arial" panose="020B0604020202020204" pitchFamily="34" charset="0"/>
              </a:defRPr>
            </a:lvl1pPr>
          </a:lstStyle>
          <a:p>
            <a:r>
              <a:rPr lang="en-US">
                <a:ea typeface="Futura Maxi" charset="0"/>
              </a:rPr>
              <a:t>Main Title Slide: Option A  </a:t>
            </a:r>
            <a:br>
              <a:rPr lang="en-US">
                <a:ea typeface="Futura Maxi" charset="0"/>
              </a:rPr>
            </a:br>
            <a:r>
              <a:rPr lang="en-US">
                <a:ea typeface="Futura Maxi" charset="0"/>
              </a:rPr>
              <a:t>Source Sans Pro 30pt. Capitalize Each Word</a:t>
            </a:r>
          </a:p>
        </p:txBody>
      </p:sp>
      <p:sp>
        <p:nvSpPr>
          <p:cNvPr id="9" name="Rectangle 8">
            <a:extLst>
              <a:ext uri="{FF2B5EF4-FFF2-40B4-BE49-F238E27FC236}">
                <a16:creationId xmlns:a16="http://schemas.microsoft.com/office/drawing/2014/main" id="{DB28807C-599E-FE40-B4B6-C20841F7EC16}"/>
              </a:ext>
            </a:extLst>
          </p:cNvPr>
          <p:cNvSpPr/>
          <p:nvPr userDrawn="1"/>
        </p:nvSpPr>
        <p:spPr>
          <a:xfrm>
            <a:off x="656955" y="4008222"/>
            <a:ext cx="10024533" cy="609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 name="Text Placeholder 7"/>
          <p:cNvSpPr>
            <a:spLocks noGrp="1"/>
          </p:cNvSpPr>
          <p:nvPr>
            <p:ph type="body" sz="quarter" idx="20" hasCustomPrompt="1"/>
          </p:nvPr>
        </p:nvSpPr>
        <p:spPr>
          <a:xfrm>
            <a:off x="569896" y="4304380"/>
            <a:ext cx="10024533" cy="654051"/>
          </a:xfrm>
        </p:spPr>
        <p:txBody>
          <a:bodyPr>
            <a:normAutofit/>
          </a:bodyPr>
          <a:lstStyle>
            <a:lvl1pPr marL="0" indent="0">
              <a:buNone/>
              <a:defRPr sz="2400" b="0">
                <a:latin typeface="Source Sans Pro" panose="020B0503030403020204" pitchFamily="34" charset="0"/>
              </a:defRPr>
            </a:lvl1pPr>
          </a:lstStyle>
          <a:p>
            <a:pPr lvl="0"/>
            <a:r>
              <a:rPr lang="en-US"/>
              <a:t>Subtitle, Source Sans Pro 18pt</a:t>
            </a:r>
          </a:p>
        </p:txBody>
      </p:sp>
      <p:sp>
        <p:nvSpPr>
          <p:cNvPr id="6" name="Slide Number Placeholder 5"/>
          <p:cNvSpPr>
            <a:spLocks noGrp="1"/>
          </p:cNvSpPr>
          <p:nvPr>
            <p:ph type="sldNum" sz="quarter" idx="23"/>
          </p:nvPr>
        </p:nvSpPr>
        <p:spPr/>
        <p:txBody>
          <a:bodyPr/>
          <a:lstStyle/>
          <a:p>
            <a:fld id="{32A2F39E-E4DB-494E-AB40-38356C65078C}" type="slidenum">
              <a:rPr lang="en-US" smtClean="0"/>
              <a:pPr/>
              <a:t>‹#›</a:t>
            </a:fld>
            <a:endParaRPr lang="en-US"/>
          </a:p>
        </p:txBody>
      </p:sp>
      <p:grpSp>
        <p:nvGrpSpPr>
          <p:cNvPr id="3" name="Group 2">
            <a:extLst>
              <a:ext uri="{FF2B5EF4-FFF2-40B4-BE49-F238E27FC236}">
                <a16:creationId xmlns:a16="http://schemas.microsoft.com/office/drawing/2014/main" id="{DF0CE707-38EF-E234-9E82-1B8DD5C2678A}"/>
              </a:ext>
            </a:extLst>
          </p:cNvPr>
          <p:cNvGrpSpPr/>
          <p:nvPr userDrawn="1"/>
        </p:nvGrpSpPr>
        <p:grpSpPr>
          <a:xfrm>
            <a:off x="324256" y="231732"/>
            <a:ext cx="11490581" cy="732777"/>
            <a:chOff x="243192" y="83008"/>
            <a:chExt cx="8617936" cy="549583"/>
          </a:xfrm>
        </p:grpSpPr>
        <p:pic>
          <p:nvPicPr>
            <p:cNvPr id="11" name="Picture 10" descr="Text&#10;&#10;Description automatically generated with medium confidence">
              <a:extLst>
                <a:ext uri="{FF2B5EF4-FFF2-40B4-BE49-F238E27FC236}">
                  <a16:creationId xmlns:a16="http://schemas.microsoft.com/office/drawing/2014/main" id="{81DC8F9E-3D30-34EA-F69C-1BA08A8B9A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192" y="83008"/>
              <a:ext cx="2932502" cy="446858"/>
            </a:xfrm>
            <a:prstGeom prst="rect">
              <a:avLst/>
            </a:prstGeom>
          </p:spPr>
        </p:pic>
        <p:cxnSp>
          <p:nvCxnSpPr>
            <p:cNvPr id="10" name="Straight Connector 9">
              <a:extLst>
                <a:ext uri="{FF2B5EF4-FFF2-40B4-BE49-F238E27FC236}">
                  <a16:creationId xmlns:a16="http://schemas.microsoft.com/office/drawing/2014/main" id="{5FBA75A4-A60B-6081-4A31-BF848E2FD48E}"/>
                </a:ext>
                <a:ext uri="{C183D7F6-B498-43B3-948B-1728B52AA6E4}">
                  <adec:decorative xmlns:adec="http://schemas.microsoft.com/office/drawing/2017/decorative" val="1"/>
                </a:ext>
              </a:extLst>
            </p:cNvPr>
            <p:cNvCxnSpPr>
              <a:cxnSpLocks/>
            </p:cNvCxnSpPr>
            <p:nvPr userDrawn="1"/>
          </p:nvCxnSpPr>
          <p:spPr>
            <a:xfrm>
              <a:off x="283491" y="632591"/>
              <a:ext cx="85776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31566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 with Block">
    <p:spTree>
      <p:nvGrpSpPr>
        <p:cNvPr id="1" name=""/>
        <p:cNvGrpSpPr/>
        <p:nvPr/>
      </p:nvGrpSpPr>
      <p:grpSpPr>
        <a:xfrm>
          <a:off x="0" y="0"/>
          <a:ext cx="0" cy="0"/>
          <a:chOff x="0" y="0"/>
          <a:chExt cx="0" cy="0"/>
        </a:xfrm>
      </p:grpSpPr>
      <p:sp>
        <p:nvSpPr>
          <p:cNvPr id="2" name="Rectangle 1"/>
          <p:cNvSpPr/>
          <p:nvPr userDrawn="1"/>
        </p:nvSpPr>
        <p:spPr>
          <a:xfrm>
            <a:off x="377988" y="1083856"/>
            <a:ext cx="7766771" cy="53681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itle 2"/>
          <p:cNvSpPr>
            <a:spLocks noGrp="1"/>
          </p:cNvSpPr>
          <p:nvPr>
            <p:ph type="title" hasCustomPrompt="1"/>
          </p:nvPr>
        </p:nvSpPr>
        <p:spPr>
          <a:xfrm>
            <a:off x="565151" y="1360081"/>
            <a:ext cx="7432763" cy="2431699"/>
          </a:xfrm>
        </p:spPr>
        <p:txBody>
          <a:bodyPr anchor="b" anchorCtr="0">
            <a:normAutofit/>
          </a:bodyPr>
          <a:lstStyle>
            <a:lvl1pPr>
              <a:defRPr sz="3733">
                <a:solidFill>
                  <a:schemeClr val="bg1"/>
                </a:solidFill>
                <a:latin typeface="Source Sans Pro" panose="020B0503030403020204" pitchFamily="34" charset="0"/>
              </a:defRPr>
            </a:lvl1pPr>
          </a:lstStyle>
          <a:p>
            <a:r>
              <a:rPr lang="en-US"/>
              <a:t>Title Slide: Option B</a:t>
            </a:r>
            <a:br>
              <a:rPr lang="en-US"/>
            </a:br>
            <a:r>
              <a:rPr lang="en-US"/>
              <a:t>Source Sans Pro 28pt.</a:t>
            </a:r>
          </a:p>
        </p:txBody>
      </p:sp>
      <p:sp>
        <p:nvSpPr>
          <p:cNvPr id="17" name="Text Placeholder 36">
            <a:extLst>
              <a:ext uri="{FF2B5EF4-FFF2-40B4-BE49-F238E27FC236}">
                <a16:creationId xmlns:a16="http://schemas.microsoft.com/office/drawing/2014/main" id="{DF39024A-1102-5F48-9249-E729007ED88A}"/>
              </a:ext>
            </a:extLst>
          </p:cNvPr>
          <p:cNvSpPr>
            <a:spLocks noGrp="1"/>
          </p:cNvSpPr>
          <p:nvPr>
            <p:ph type="body" sz="quarter" idx="18" hasCustomPrompt="1"/>
          </p:nvPr>
        </p:nvSpPr>
        <p:spPr>
          <a:xfrm>
            <a:off x="8351522" y="5947873"/>
            <a:ext cx="3385401" cy="280531"/>
          </a:xfrm>
        </p:spPr>
        <p:txBody>
          <a:bodyPr anchor="ctr">
            <a:noAutofit/>
          </a:bodyPr>
          <a:lstStyle>
            <a:lvl1pPr marL="0" indent="0" algn="r">
              <a:buNone/>
              <a:defRPr sz="1600">
                <a:solidFill>
                  <a:schemeClr val="tx2"/>
                </a:solidFill>
              </a:defRPr>
            </a:lvl1pPr>
          </a:lstStyle>
          <a:p>
            <a:pPr lvl="0"/>
            <a:r>
              <a:rPr lang="en-US"/>
              <a:t>Date, Source Sans Pro 12pt</a:t>
            </a:r>
          </a:p>
        </p:txBody>
      </p:sp>
      <p:sp>
        <p:nvSpPr>
          <p:cNvPr id="19" name="Text Placeholder 38">
            <a:extLst>
              <a:ext uri="{FF2B5EF4-FFF2-40B4-BE49-F238E27FC236}">
                <a16:creationId xmlns:a16="http://schemas.microsoft.com/office/drawing/2014/main" id="{6C1487F2-D3D6-5D4B-B992-CFE61145C755}"/>
              </a:ext>
            </a:extLst>
          </p:cNvPr>
          <p:cNvSpPr>
            <a:spLocks noGrp="1"/>
          </p:cNvSpPr>
          <p:nvPr>
            <p:ph type="body" sz="quarter" idx="19" hasCustomPrompt="1"/>
          </p:nvPr>
        </p:nvSpPr>
        <p:spPr>
          <a:xfrm>
            <a:off x="8351520" y="5304098"/>
            <a:ext cx="3385405" cy="584372"/>
          </a:xfrm>
        </p:spPr>
        <p:txBody>
          <a:bodyPr anchor="t" anchorCtr="0">
            <a:noAutofit/>
          </a:bodyPr>
          <a:lstStyle>
            <a:lvl1pPr marL="0" indent="0" algn="r">
              <a:buNone/>
              <a:defRPr lang="en-US" sz="1867" kern="1200" dirty="0">
                <a:solidFill>
                  <a:schemeClr val="tx2"/>
                </a:solidFill>
                <a:latin typeface="+mn-lt"/>
                <a:ea typeface="+mn-ea"/>
                <a:cs typeface="+mn-cs"/>
              </a:defRPr>
            </a:lvl1pPr>
          </a:lstStyle>
          <a:p>
            <a:pPr marL="0" lvl="0" indent="0" algn="r" defTabSz="822862" rtl="0" eaLnBrk="1" latinLnBrk="0" hangingPunct="1">
              <a:lnSpc>
                <a:spcPct val="90000"/>
              </a:lnSpc>
              <a:spcBef>
                <a:spcPts val="900"/>
              </a:spcBef>
              <a:buFont typeface="Arial" panose="020B0604020202020204" pitchFamily="34" charset="0"/>
              <a:buNone/>
            </a:pPr>
            <a:r>
              <a:rPr lang="en-US"/>
              <a:t>Speaker’s Title, </a:t>
            </a:r>
            <a:br>
              <a:rPr lang="en-US"/>
            </a:br>
            <a:r>
              <a:rPr lang="en-US"/>
              <a:t>Source Sans Pro 14pt</a:t>
            </a:r>
          </a:p>
        </p:txBody>
      </p:sp>
      <p:sp>
        <p:nvSpPr>
          <p:cNvPr id="20" name="Text Placeholder 26">
            <a:extLst>
              <a:ext uri="{FF2B5EF4-FFF2-40B4-BE49-F238E27FC236}">
                <a16:creationId xmlns:a16="http://schemas.microsoft.com/office/drawing/2014/main" id="{923C8992-C80B-1D48-83D3-2F4448BDCE34}"/>
              </a:ext>
            </a:extLst>
          </p:cNvPr>
          <p:cNvSpPr>
            <a:spLocks noGrp="1"/>
          </p:cNvSpPr>
          <p:nvPr>
            <p:ph type="body" sz="quarter" idx="16" hasCustomPrompt="1"/>
          </p:nvPr>
        </p:nvSpPr>
        <p:spPr>
          <a:xfrm>
            <a:off x="8345106" y="4868585"/>
            <a:ext cx="3391812" cy="493003"/>
          </a:xfrm>
        </p:spPr>
        <p:txBody>
          <a:bodyPr anchor="b" anchorCtr="0">
            <a:noAutofit/>
          </a:bodyPr>
          <a:lstStyle>
            <a:lvl1pPr marL="0" indent="0" algn="r">
              <a:lnSpc>
                <a:spcPct val="100000"/>
              </a:lnSpc>
              <a:buFontTx/>
              <a:buNone/>
              <a:defRPr sz="2400" b="1">
                <a:solidFill>
                  <a:schemeClr val="tx2"/>
                </a:solidFill>
                <a:latin typeface="+mj-lt"/>
              </a:defRPr>
            </a:lvl1pPr>
            <a:lvl2pPr marL="411432" indent="0" algn="r">
              <a:lnSpc>
                <a:spcPct val="100000"/>
              </a:lnSpc>
              <a:buFontTx/>
              <a:buNone/>
              <a:defRPr sz="1680">
                <a:solidFill>
                  <a:schemeClr val="tx1"/>
                </a:solidFill>
              </a:defRPr>
            </a:lvl2pPr>
            <a:lvl3pPr marL="822862" indent="0" algn="r">
              <a:lnSpc>
                <a:spcPct val="100000"/>
              </a:lnSpc>
              <a:buFontTx/>
              <a:buNone/>
              <a:defRPr sz="1440">
                <a:solidFill>
                  <a:schemeClr val="tx1"/>
                </a:solidFill>
              </a:defRPr>
            </a:lvl3pPr>
            <a:lvl4pPr marL="1234292" indent="0" algn="r">
              <a:buFontTx/>
              <a:buNone/>
              <a:defRPr/>
            </a:lvl4pPr>
            <a:lvl5pPr marL="1645726" indent="0" algn="r">
              <a:buFontTx/>
              <a:buNone/>
              <a:defRPr/>
            </a:lvl5pPr>
          </a:lstStyle>
          <a:p>
            <a:pPr algn="r"/>
            <a:r>
              <a:rPr lang="en-US" b="1">
                <a:ea typeface="Futura Maxi Book" charset="0"/>
              </a:rPr>
              <a:t>Speaker’s name, 18pt</a:t>
            </a:r>
          </a:p>
        </p:txBody>
      </p:sp>
      <p:sp>
        <p:nvSpPr>
          <p:cNvPr id="24" name="Text Placeholder 6"/>
          <p:cNvSpPr>
            <a:spLocks noGrp="1"/>
          </p:cNvSpPr>
          <p:nvPr>
            <p:ph type="body" sz="quarter" idx="20" hasCustomPrompt="1"/>
          </p:nvPr>
        </p:nvSpPr>
        <p:spPr>
          <a:xfrm>
            <a:off x="565151" y="4429698"/>
            <a:ext cx="7341176" cy="1138767"/>
          </a:xfrm>
        </p:spPr>
        <p:txBody>
          <a:bodyPr>
            <a:normAutofit/>
          </a:bodyPr>
          <a:lstStyle>
            <a:lvl1pPr marL="0" indent="0">
              <a:buNone/>
              <a:defRPr sz="2400" baseline="0">
                <a:solidFill>
                  <a:schemeClr val="bg1"/>
                </a:solidFill>
              </a:defRPr>
            </a:lvl1pPr>
          </a:lstStyle>
          <a:p>
            <a:pPr lvl="0"/>
            <a:r>
              <a:rPr lang="en-US"/>
              <a:t>Subtitle, Source Sans Pro 18pt. </a:t>
            </a:r>
          </a:p>
        </p:txBody>
      </p:sp>
      <p:sp>
        <p:nvSpPr>
          <p:cNvPr id="13" name="Rectangle 12">
            <a:extLst>
              <a:ext uri="{FF2B5EF4-FFF2-40B4-BE49-F238E27FC236}">
                <a16:creationId xmlns:a16="http://schemas.microsoft.com/office/drawing/2014/main" id="{F0446FB4-077F-4148-AA2A-988B14B14607}"/>
              </a:ext>
            </a:extLst>
          </p:cNvPr>
          <p:cNvSpPr/>
          <p:nvPr userDrawn="1"/>
        </p:nvSpPr>
        <p:spPr>
          <a:xfrm>
            <a:off x="729745" y="4008221"/>
            <a:ext cx="574285" cy="725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rgbClr val="00269A"/>
              </a:solidFill>
            </a:endParaRPr>
          </a:p>
        </p:txBody>
      </p:sp>
      <p:sp>
        <p:nvSpPr>
          <p:cNvPr id="21" name="Rectangle 20">
            <a:extLst>
              <a:ext uri="{FF2B5EF4-FFF2-40B4-BE49-F238E27FC236}">
                <a16:creationId xmlns:a16="http://schemas.microsoft.com/office/drawing/2014/main" id="{F0446FB4-077F-4148-AA2A-988B14B14607}"/>
              </a:ext>
            </a:extLst>
          </p:cNvPr>
          <p:cNvSpPr/>
          <p:nvPr userDrawn="1"/>
        </p:nvSpPr>
        <p:spPr>
          <a:xfrm>
            <a:off x="729745" y="4131011"/>
            <a:ext cx="574285" cy="72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rgbClr val="00269A"/>
              </a:solidFill>
            </a:endParaRPr>
          </a:p>
        </p:txBody>
      </p:sp>
      <p:sp>
        <p:nvSpPr>
          <p:cNvPr id="5" name="Slide Number Placeholder 4"/>
          <p:cNvSpPr>
            <a:spLocks noGrp="1"/>
          </p:cNvSpPr>
          <p:nvPr>
            <p:ph type="sldNum" sz="quarter" idx="23"/>
          </p:nvPr>
        </p:nvSpPr>
        <p:spPr/>
        <p:txBody>
          <a:bodyPr/>
          <a:lstStyle/>
          <a:p>
            <a:fld id="{32A2F39E-E4DB-494E-AB40-38356C65078C}" type="slidenum">
              <a:rPr lang="en-US" smtClean="0"/>
              <a:pPr/>
              <a:t>‹#›</a:t>
            </a:fld>
            <a:endParaRPr lang="en-US"/>
          </a:p>
        </p:txBody>
      </p:sp>
      <p:grpSp>
        <p:nvGrpSpPr>
          <p:cNvPr id="8" name="Group 7">
            <a:extLst>
              <a:ext uri="{FF2B5EF4-FFF2-40B4-BE49-F238E27FC236}">
                <a16:creationId xmlns:a16="http://schemas.microsoft.com/office/drawing/2014/main" id="{03B6521F-B63F-AFA6-E65E-218B5A2210AE}"/>
              </a:ext>
            </a:extLst>
          </p:cNvPr>
          <p:cNvGrpSpPr/>
          <p:nvPr userDrawn="1"/>
        </p:nvGrpSpPr>
        <p:grpSpPr>
          <a:xfrm>
            <a:off x="324256" y="231649"/>
            <a:ext cx="11481811" cy="724007"/>
            <a:chOff x="243191" y="83008"/>
            <a:chExt cx="11511896" cy="725908"/>
          </a:xfrm>
        </p:grpSpPr>
        <p:cxnSp>
          <p:nvCxnSpPr>
            <p:cNvPr id="6" name="Straight Connector 5">
              <a:extLst>
                <a:ext uri="{FF2B5EF4-FFF2-40B4-BE49-F238E27FC236}">
                  <a16:creationId xmlns:a16="http://schemas.microsoft.com/office/drawing/2014/main" id="{49A571E4-B9E1-FEEC-5173-01CCB6068794}"/>
                </a:ext>
                <a:ext uri="{C183D7F6-B498-43B3-948B-1728B52AA6E4}">
                  <adec:decorative xmlns:adec="http://schemas.microsoft.com/office/drawing/2017/decorative" val="1"/>
                </a:ext>
              </a:extLst>
            </p:cNvPr>
            <p:cNvCxnSpPr>
              <a:cxnSpLocks/>
            </p:cNvCxnSpPr>
            <p:nvPr userDrawn="1"/>
          </p:nvCxnSpPr>
          <p:spPr>
            <a:xfrm>
              <a:off x="297064" y="808916"/>
              <a:ext cx="114580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with medium confidence">
              <a:extLst>
                <a:ext uri="{FF2B5EF4-FFF2-40B4-BE49-F238E27FC236}">
                  <a16:creationId xmlns:a16="http://schemas.microsoft.com/office/drawing/2014/main" id="{730A5CBC-A6A4-3E44-AC91-6C96BCB7F3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191" y="83008"/>
              <a:ext cx="3920247" cy="597371"/>
            </a:xfrm>
            <a:prstGeom prst="rect">
              <a:avLst/>
            </a:prstGeom>
          </p:spPr>
        </p:pic>
      </p:grpSp>
    </p:spTree>
    <p:extLst>
      <p:ext uri="{BB962C8B-B14F-4D97-AF65-F5344CB8AC3E}">
        <p14:creationId xmlns:p14="http://schemas.microsoft.com/office/powerpoint/2010/main" val="29010343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vention Header and Bulleted Content (Less Copy)">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453422" y="140681"/>
            <a:ext cx="11530073" cy="921715"/>
          </a:xfrm>
        </p:spPr>
        <p:txBody>
          <a:bodyPr anchor="b">
            <a:normAutofit/>
          </a:bodyPr>
          <a:lstStyle>
            <a:lvl1pPr>
              <a:defRPr sz="3200">
                <a:solidFill>
                  <a:schemeClr val="tx2"/>
                </a:solidFill>
              </a:defRPr>
            </a:lvl1pPr>
          </a:lstStyle>
          <a:p>
            <a:r>
              <a:rPr lang="en-US"/>
              <a:t>Main Heading Font: Source Sans Pro Bold 24pt.</a:t>
            </a:r>
          </a:p>
        </p:txBody>
      </p:sp>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208504" y="1061931"/>
            <a:ext cx="1177499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2"/>
          </p:nvPr>
        </p:nvSpPr>
        <p:spPr>
          <a:xfrm>
            <a:off x="452966" y="1246717"/>
            <a:ext cx="11530073" cy="5045476"/>
          </a:xfrm>
        </p:spPr>
        <p:txBody>
          <a:bodyPr/>
          <a:lstStyle>
            <a:lvl1pPr marL="230712" indent="-230712">
              <a:lnSpc>
                <a:spcPct val="90000"/>
              </a:lnSpc>
              <a:spcBef>
                <a:spcPts val="1333"/>
              </a:spcBef>
              <a:spcAft>
                <a:spcPts val="0"/>
              </a:spcAft>
              <a:defRPr/>
            </a:lvl1pPr>
            <a:lvl2pPr marL="539737" indent="-279393">
              <a:lnSpc>
                <a:spcPct val="90000"/>
              </a:lnSpc>
              <a:spcBef>
                <a:spcPts val="667"/>
              </a:spcBef>
              <a:spcAft>
                <a:spcPts val="0"/>
              </a:spcAft>
              <a:defRPr sz="2133"/>
            </a:lvl2pPr>
            <a:lvl3pPr marL="679434" indent="-158747">
              <a:lnSpc>
                <a:spcPct val="90000"/>
              </a:lnSpc>
              <a:spcBef>
                <a:spcPts val="667"/>
              </a:spcBef>
              <a:spcAft>
                <a:spcPts val="0"/>
              </a:spcAft>
              <a:defRPr/>
            </a:lvl3pPr>
            <a:lvl4pPr marL="988459" indent="-205312">
              <a:lnSpc>
                <a:spcPct val="90000"/>
              </a:lnSpc>
              <a:spcBef>
                <a:spcPts val="667"/>
              </a:spcBef>
              <a:spcAft>
                <a:spcPts val="0"/>
              </a:spcAft>
              <a:tabLst/>
              <a:defRPr sz="1867"/>
            </a:lvl4pPr>
            <a:lvl5pPr marL="1219170" indent="-135463">
              <a:lnSpc>
                <a:spcPct val="90000"/>
              </a:lnSpc>
              <a:spcBef>
                <a:spcPts val="667"/>
              </a:spcBef>
              <a:spcAft>
                <a:spcPts val="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6"/>
          </p:nvPr>
        </p:nvSpPr>
        <p:spPr/>
        <p:txBody>
          <a:bodyPr/>
          <a:lstStyle/>
          <a:p>
            <a:fld id="{32A2F39E-E4DB-494E-AB40-38356C65078C}" type="slidenum">
              <a:rPr lang="en-US" smtClean="0"/>
              <a:pPr/>
              <a:t>‹#›</a:t>
            </a:fld>
            <a:endParaRPr lang="en-US"/>
          </a:p>
        </p:txBody>
      </p:sp>
      <p:pic>
        <p:nvPicPr>
          <p:cNvPr id="2" name="Picture 1">
            <a:extLst>
              <a:ext uri="{FF2B5EF4-FFF2-40B4-BE49-F238E27FC236}">
                <a16:creationId xmlns:a16="http://schemas.microsoft.com/office/drawing/2014/main" id="{2813FFCF-F9F0-2E07-F6D4-39569E520784}"/>
              </a:ext>
            </a:extLst>
          </p:cNvPr>
          <p:cNvPicPr>
            <a:picLocks noChangeAspect="1"/>
          </p:cNvPicPr>
          <p:nvPr userDrawn="1"/>
        </p:nvPicPr>
        <p:blipFill>
          <a:blip r:embed="rId2"/>
          <a:stretch>
            <a:fillRect/>
          </a:stretch>
        </p:blipFill>
        <p:spPr>
          <a:xfrm>
            <a:off x="10901651" y="6279637"/>
            <a:ext cx="1124219" cy="486504"/>
          </a:xfrm>
          <a:prstGeom prst="rect">
            <a:avLst/>
          </a:prstGeom>
        </p:spPr>
      </p:pic>
    </p:spTree>
    <p:extLst>
      <p:ext uri="{BB962C8B-B14F-4D97-AF65-F5344CB8AC3E}">
        <p14:creationId xmlns:p14="http://schemas.microsoft.com/office/powerpoint/2010/main" val="1335160215"/>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er 2 Col Bulleted Conten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453422" y="140681"/>
            <a:ext cx="11082412" cy="921715"/>
          </a:xfrm>
        </p:spPr>
        <p:txBody>
          <a:bodyPr anchor="b">
            <a:normAutofit/>
          </a:bodyPr>
          <a:lstStyle>
            <a:lvl1pPr>
              <a:defRPr sz="3200">
                <a:solidFill>
                  <a:schemeClr val="tx2"/>
                </a:solidFill>
              </a:defRPr>
            </a:lvl1pPr>
          </a:lstStyle>
          <a:p>
            <a:r>
              <a:rPr lang="en-US"/>
              <a:t>Main Heading Font: Source Sans Pro Bold 24pt. </a:t>
            </a:r>
          </a:p>
        </p:txBody>
      </p:sp>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208504" y="1061931"/>
            <a:ext cx="1177499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6E5A13C3-637C-704A-83D2-665B7CA28019}"/>
              </a:ext>
            </a:extLst>
          </p:cNvPr>
          <p:cNvSpPr>
            <a:spLocks noGrp="1"/>
          </p:cNvSpPr>
          <p:nvPr>
            <p:ph type="body" sz="quarter" idx="11" hasCustomPrompt="1"/>
          </p:nvPr>
        </p:nvSpPr>
        <p:spPr>
          <a:xfrm>
            <a:off x="453421" y="1702479"/>
            <a:ext cx="5364480" cy="4451340"/>
          </a:xfrm>
        </p:spPr>
        <p:txBody>
          <a:bodyPr>
            <a:noAutofit/>
          </a:bodyPr>
          <a:lstStyle>
            <a:lvl1pPr marL="203814" indent="-203814">
              <a:lnSpc>
                <a:spcPct val="100000"/>
              </a:lnSpc>
              <a:spcBef>
                <a:spcPts val="0"/>
              </a:spcBef>
              <a:spcAft>
                <a:spcPts val="800"/>
              </a:spcAft>
              <a:buFont typeface="Arial" panose="020B0604020202020204" pitchFamily="34" charset="0"/>
              <a:buChar char="•"/>
              <a:tabLst/>
              <a:defRPr sz="1867" b="0">
                <a:solidFill>
                  <a:schemeClr val="tx2"/>
                </a:solidFill>
              </a:defRPr>
            </a:lvl1pPr>
            <a:lvl2pPr marL="529153" indent="-116414">
              <a:lnSpc>
                <a:spcPct val="100000"/>
              </a:lnSpc>
              <a:spcBef>
                <a:spcPts val="267"/>
              </a:spcBef>
              <a:spcAft>
                <a:spcPts val="800"/>
              </a:spcAft>
              <a:tabLst/>
              <a:defRPr lang="en-US" sz="1867" kern="1200" dirty="0" smtClean="0">
                <a:solidFill>
                  <a:schemeClr val="tx2"/>
                </a:solidFill>
                <a:latin typeface="Arial" panose="020B0604020202020204" pitchFamily="34" charset="0"/>
                <a:ea typeface="+mn-ea"/>
                <a:cs typeface="Arial" panose="020B0604020202020204" pitchFamily="34" charset="0"/>
              </a:defRPr>
            </a:lvl2pPr>
            <a:lvl3pPr marL="759865" indent="-137581">
              <a:lnSpc>
                <a:spcPct val="100000"/>
              </a:lnSpc>
              <a:spcBef>
                <a:spcPts val="267"/>
              </a:spcBef>
              <a:spcAft>
                <a:spcPts val="800"/>
              </a:spcAft>
              <a:buFont typeface="Arial" panose="020B0604020202020204" pitchFamily="34" charset="0"/>
              <a:buChar char="–"/>
              <a:defRPr sz="1467">
                <a:solidFill>
                  <a:schemeClr val="tx2"/>
                </a:solidFill>
              </a:defRPr>
            </a:lvl3pPr>
            <a:lvl4pPr>
              <a:defRPr sz="1680">
                <a:solidFill>
                  <a:schemeClr val="accent3"/>
                </a:solidFill>
              </a:defRPr>
            </a:lvl4pPr>
            <a:lvl5pPr>
              <a:defRPr sz="1680">
                <a:solidFill>
                  <a:schemeClr val="accent3"/>
                </a:solidFill>
              </a:defRPr>
            </a:lvl5pPr>
          </a:lstStyle>
          <a:p>
            <a:pPr lvl="0"/>
            <a:r>
              <a:rPr lang="en-US"/>
              <a:t>Click to edit Master text styles </a:t>
            </a:r>
            <a:br>
              <a:rPr lang="en-US"/>
            </a:br>
            <a:r>
              <a:rPr lang="en-US"/>
              <a:t>Source Sans Pro 18 pt.</a:t>
            </a:r>
          </a:p>
          <a:p>
            <a:pPr marL="622860" lvl="1" indent="-211429" algn="l" defTabSz="822862" rtl="0" eaLnBrk="1" latinLnBrk="0" hangingPunct="1">
              <a:lnSpc>
                <a:spcPct val="90000"/>
              </a:lnSpc>
              <a:spcBef>
                <a:spcPts val="449"/>
              </a:spcBef>
              <a:buFont typeface="Arial" panose="020B0604020202020204" pitchFamily="34" charset="0"/>
              <a:buChar char="•"/>
            </a:pPr>
            <a:r>
              <a:rPr lang="en-US"/>
              <a:t>Second level</a:t>
            </a:r>
          </a:p>
          <a:p>
            <a:pPr lvl="2"/>
            <a:r>
              <a:rPr lang="en-US"/>
              <a:t>Third level</a:t>
            </a:r>
          </a:p>
        </p:txBody>
      </p:sp>
      <p:sp>
        <p:nvSpPr>
          <p:cNvPr id="5" name="Text Placeholder 4"/>
          <p:cNvSpPr>
            <a:spLocks noGrp="1"/>
          </p:cNvSpPr>
          <p:nvPr>
            <p:ph type="body" sz="quarter" idx="13"/>
          </p:nvPr>
        </p:nvSpPr>
        <p:spPr>
          <a:xfrm>
            <a:off x="452968" y="1221108"/>
            <a:ext cx="11082867" cy="322659"/>
          </a:xfrm>
        </p:spPr>
        <p:txBody>
          <a:bodyPr>
            <a:noAutofit/>
          </a:bodyPr>
          <a:lstStyle>
            <a:lvl1pPr marL="0" indent="0">
              <a:spcBef>
                <a:spcPts val="667"/>
              </a:spcBef>
              <a:spcAft>
                <a:spcPts val="0"/>
              </a:spcAft>
              <a:buNone/>
              <a:defRPr sz="2133">
                <a:latin typeface="Arial" panose="020B0604020202020204" pitchFamily="34" charset="0"/>
                <a:cs typeface="Arial" panose="020B0604020202020204" pitchFamily="34" charset="0"/>
              </a:defRPr>
            </a:lvl1pPr>
          </a:lstStyle>
          <a:p>
            <a:pPr lvl="0"/>
            <a:r>
              <a:rPr lang="en-US"/>
              <a:t>Click to edit Master text styles</a:t>
            </a:r>
          </a:p>
        </p:txBody>
      </p:sp>
      <p:sp>
        <p:nvSpPr>
          <p:cNvPr id="7" name="Slide Number Placeholder 6"/>
          <p:cNvSpPr>
            <a:spLocks noGrp="1"/>
          </p:cNvSpPr>
          <p:nvPr>
            <p:ph type="sldNum" sz="quarter" idx="17"/>
          </p:nvPr>
        </p:nvSpPr>
        <p:spPr/>
        <p:txBody>
          <a:bodyPr/>
          <a:lstStyle/>
          <a:p>
            <a:fld id="{32A2F39E-E4DB-494E-AB40-38356C65078C}" type="slidenum">
              <a:rPr lang="en-US" smtClean="0"/>
              <a:pPr/>
              <a:t>‹#›</a:t>
            </a:fld>
            <a:endParaRPr lang="en-US"/>
          </a:p>
        </p:txBody>
      </p:sp>
      <p:sp>
        <p:nvSpPr>
          <p:cNvPr id="12" name="Text Placeholder 5">
            <a:extLst>
              <a:ext uri="{FF2B5EF4-FFF2-40B4-BE49-F238E27FC236}">
                <a16:creationId xmlns:a16="http://schemas.microsoft.com/office/drawing/2014/main" id="{6E5A13C3-637C-704A-83D2-665B7CA28019}"/>
              </a:ext>
            </a:extLst>
          </p:cNvPr>
          <p:cNvSpPr>
            <a:spLocks noGrp="1"/>
          </p:cNvSpPr>
          <p:nvPr>
            <p:ph type="body" sz="quarter" idx="18" hasCustomPrompt="1"/>
          </p:nvPr>
        </p:nvSpPr>
        <p:spPr>
          <a:xfrm>
            <a:off x="6171355" y="1702479"/>
            <a:ext cx="5364480" cy="4451340"/>
          </a:xfrm>
        </p:spPr>
        <p:txBody>
          <a:bodyPr>
            <a:noAutofit/>
          </a:bodyPr>
          <a:lstStyle>
            <a:lvl1pPr marL="203814" indent="-203814">
              <a:lnSpc>
                <a:spcPct val="100000"/>
              </a:lnSpc>
              <a:spcBef>
                <a:spcPts val="0"/>
              </a:spcBef>
              <a:spcAft>
                <a:spcPts val="800"/>
              </a:spcAft>
              <a:buFont typeface="Arial" panose="020B0604020202020204" pitchFamily="34" charset="0"/>
              <a:buChar char="•"/>
              <a:tabLst/>
              <a:defRPr sz="1867" b="0">
                <a:solidFill>
                  <a:schemeClr val="tx2"/>
                </a:solidFill>
              </a:defRPr>
            </a:lvl1pPr>
            <a:lvl2pPr marL="529153" indent="-116414">
              <a:lnSpc>
                <a:spcPct val="100000"/>
              </a:lnSpc>
              <a:spcBef>
                <a:spcPts val="267"/>
              </a:spcBef>
              <a:spcAft>
                <a:spcPts val="800"/>
              </a:spcAft>
              <a:tabLst/>
              <a:defRPr lang="en-US" sz="1867" kern="1200" dirty="0" smtClean="0">
                <a:solidFill>
                  <a:schemeClr val="tx2"/>
                </a:solidFill>
                <a:latin typeface="Arial" panose="020B0604020202020204" pitchFamily="34" charset="0"/>
                <a:ea typeface="+mn-ea"/>
                <a:cs typeface="Arial" panose="020B0604020202020204" pitchFamily="34" charset="0"/>
              </a:defRPr>
            </a:lvl2pPr>
            <a:lvl3pPr marL="759865" indent="-137581">
              <a:lnSpc>
                <a:spcPct val="100000"/>
              </a:lnSpc>
              <a:spcBef>
                <a:spcPts val="267"/>
              </a:spcBef>
              <a:spcAft>
                <a:spcPts val="800"/>
              </a:spcAft>
              <a:buFont typeface="Arial" panose="020B0604020202020204" pitchFamily="34" charset="0"/>
              <a:buChar char="–"/>
              <a:defRPr sz="1467">
                <a:solidFill>
                  <a:schemeClr val="tx2"/>
                </a:solidFill>
              </a:defRPr>
            </a:lvl3pPr>
            <a:lvl4pPr>
              <a:defRPr sz="1680">
                <a:solidFill>
                  <a:schemeClr val="accent3"/>
                </a:solidFill>
              </a:defRPr>
            </a:lvl4pPr>
            <a:lvl5pPr>
              <a:defRPr sz="1680">
                <a:solidFill>
                  <a:schemeClr val="accent3"/>
                </a:solidFill>
              </a:defRPr>
            </a:lvl5pPr>
          </a:lstStyle>
          <a:p>
            <a:pPr lvl="0"/>
            <a:r>
              <a:rPr lang="en-US"/>
              <a:t>Click to edit Master text styles </a:t>
            </a:r>
            <a:br>
              <a:rPr lang="en-US"/>
            </a:br>
            <a:r>
              <a:rPr lang="en-US"/>
              <a:t>Source Sans Pro 18 pt.</a:t>
            </a:r>
          </a:p>
          <a:p>
            <a:pPr marL="622860" lvl="1" indent="-211429" algn="l" defTabSz="822862" rtl="0" eaLnBrk="1" latinLnBrk="0" hangingPunct="1">
              <a:lnSpc>
                <a:spcPct val="90000"/>
              </a:lnSpc>
              <a:spcBef>
                <a:spcPts val="449"/>
              </a:spcBef>
              <a:buFont typeface="Arial" panose="020B0604020202020204" pitchFamily="34" charset="0"/>
              <a:buChar char="•"/>
            </a:pPr>
            <a:r>
              <a:rPr lang="en-US"/>
              <a:t>Second level</a:t>
            </a:r>
          </a:p>
          <a:p>
            <a:pPr lvl="2"/>
            <a:r>
              <a:rPr lang="en-US"/>
              <a:t>Third level</a:t>
            </a:r>
          </a:p>
        </p:txBody>
      </p:sp>
      <p:pic>
        <p:nvPicPr>
          <p:cNvPr id="2" name="Picture 1">
            <a:extLst>
              <a:ext uri="{FF2B5EF4-FFF2-40B4-BE49-F238E27FC236}">
                <a16:creationId xmlns:a16="http://schemas.microsoft.com/office/drawing/2014/main" id="{51E878FD-D6F0-36F2-9559-216C09439998}"/>
              </a:ext>
            </a:extLst>
          </p:cNvPr>
          <p:cNvPicPr>
            <a:picLocks noChangeAspect="1"/>
          </p:cNvPicPr>
          <p:nvPr userDrawn="1"/>
        </p:nvPicPr>
        <p:blipFill>
          <a:blip r:embed="rId2"/>
          <a:stretch>
            <a:fillRect/>
          </a:stretch>
        </p:blipFill>
        <p:spPr>
          <a:xfrm>
            <a:off x="10901651" y="6279637"/>
            <a:ext cx="1124219" cy="486504"/>
          </a:xfrm>
          <a:prstGeom prst="rect">
            <a:avLst/>
          </a:prstGeom>
        </p:spPr>
      </p:pic>
    </p:spTree>
    <p:extLst>
      <p:ext uri="{BB962C8B-B14F-4D97-AF65-F5344CB8AC3E}">
        <p14:creationId xmlns:p14="http://schemas.microsoft.com/office/powerpoint/2010/main" val="263902893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60E6-8DD3-DC8E-3AB5-29D1F2181A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AC4E39-D3AE-CD5F-6E26-E0033F4768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37EA90-D4EA-5F58-1FCB-5E96F6C333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D6DE72-E37E-73BF-7725-C417DAC4F2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EB5E63-A2B9-2AFA-C168-C3E7853E59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50FFF8-2F1E-964A-FDCA-BD9046F7CFE9}"/>
              </a:ext>
            </a:extLst>
          </p:cNvPr>
          <p:cNvSpPr>
            <a:spLocks noGrp="1"/>
          </p:cNvSpPr>
          <p:nvPr>
            <p:ph type="dt" sz="half" idx="10"/>
          </p:nvPr>
        </p:nvSpPr>
        <p:spPr/>
        <p:txBody>
          <a:bodyPr/>
          <a:lstStyle/>
          <a:p>
            <a:fld id="{7E670F96-AFB8-48DF-BADF-2B3993C6D199}" type="datetimeFigureOut">
              <a:rPr lang="en-US" smtClean="0"/>
              <a:t>6/11/2024</a:t>
            </a:fld>
            <a:endParaRPr lang="en-US"/>
          </a:p>
        </p:txBody>
      </p:sp>
      <p:sp>
        <p:nvSpPr>
          <p:cNvPr id="8" name="Footer Placeholder 7">
            <a:extLst>
              <a:ext uri="{FF2B5EF4-FFF2-40B4-BE49-F238E27FC236}">
                <a16:creationId xmlns:a16="http://schemas.microsoft.com/office/drawing/2014/main" id="{079B5869-9813-309D-DD5C-D4DB657D70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546FD4-0809-B015-8E39-E9F5C1FEB20C}"/>
              </a:ext>
            </a:extLst>
          </p:cNvPr>
          <p:cNvSpPr>
            <a:spLocks noGrp="1"/>
          </p:cNvSpPr>
          <p:nvPr>
            <p:ph type="sldNum" sz="quarter" idx="12"/>
          </p:nvPr>
        </p:nvSpPr>
        <p:spPr/>
        <p:txBody>
          <a:bodyPr/>
          <a:lstStyle/>
          <a:p>
            <a:fld id="{2DA430F4-8FF3-4A48-8C53-E3E66D8FBF42}" type="slidenum">
              <a:rPr lang="en-US" smtClean="0"/>
              <a:t>‹#›</a:t>
            </a:fld>
            <a:endParaRPr lang="en-US"/>
          </a:p>
        </p:txBody>
      </p:sp>
    </p:spTree>
    <p:extLst>
      <p:ext uri="{BB962C8B-B14F-4D97-AF65-F5344CB8AC3E}">
        <p14:creationId xmlns:p14="http://schemas.microsoft.com/office/powerpoint/2010/main" val="28159684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er and Content with Image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3421" y="140681"/>
            <a:ext cx="11529036" cy="921715"/>
          </a:xfrm>
        </p:spPr>
        <p:txBody>
          <a:bodyPr anchor="b">
            <a:normAutofit/>
          </a:bodyPr>
          <a:lstStyle>
            <a:lvl1pPr>
              <a:defRPr sz="3200"/>
            </a:lvl1pPr>
          </a:lstStyle>
          <a:p>
            <a:r>
              <a:rPr lang="en-US"/>
              <a:t>Main Heading Font: Source Sans Pro Bold 24pt.</a:t>
            </a:r>
          </a:p>
        </p:txBody>
      </p:sp>
      <p:sp>
        <p:nvSpPr>
          <p:cNvPr id="3" name="Content Placeholder 2"/>
          <p:cNvSpPr>
            <a:spLocks noGrp="1"/>
          </p:cNvSpPr>
          <p:nvPr>
            <p:ph sz="half" idx="1" hasCustomPrompt="1"/>
          </p:nvPr>
        </p:nvSpPr>
        <p:spPr>
          <a:xfrm>
            <a:off x="453427" y="1221281"/>
            <a:ext cx="5390325" cy="5251267"/>
          </a:xfrm>
          <a:solidFill>
            <a:schemeClr val="tx1"/>
          </a:solidFill>
        </p:spPr>
        <p:txBody>
          <a:bodyPr lIns="274320" rIns="274320" anchor="ctr" anchorCtr="0">
            <a:normAutofit/>
          </a:bodyPr>
          <a:lstStyle>
            <a:lvl1pPr marL="0" indent="0" algn="r">
              <a:buNone/>
              <a:defRPr sz="2133">
                <a:solidFill>
                  <a:schemeClr val="bg1"/>
                </a:solidFill>
              </a:defRPr>
            </a:lvl1pPr>
          </a:lstStyle>
          <a:p>
            <a:r>
              <a:rPr lang="en-US">
                <a:latin typeface="Arial" panose="020B0604020202020204" pitchFamily="34" charset="0"/>
                <a:cs typeface="Arial" panose="020B0604020202020204" pitchFamily="34" charset="0"/>
              </a:rPr>
              <a:t>Less is more. Especially when it comes to words. Use a photo to tell your story whenever possible.</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If there are only a few key points, don’t use bullets. Use strong statements to make your point.</a:t>
            </a:r>
          </a:p>
          <a:p>
            <a:endParaRPr lang="en-US">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A0FFC845-DC85-A842-9A8D-CE2A41D22BAA}"/>
              </a:ext>
            </a:extLst>
          </p:cNvPr>
          <p:cNvCxnSpPr>
            <a:cxnSpLocks/>
          </p:cNvCxnSpPr>
          <p:nvPr userDrawn="1"/>
        </p:nvCxnSpPr>
        <p:spPr>
          <a:xfrm>
            <a:off x="208504" y="1061931"/>
            <a:ext cx="1177499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Picture Placeholder 15">
            <a:extLst>
              <a:ext uri="{FF2B5EF4-FFF2-40B4-BE49-F238E27FC236}">
                <a16:creationId xmlns:a16="http://schemas.microsoft.com/office/drawing/2014/main" id="{4F0CDFA9-407B-6841-9BCF-46975D310502}"/>
              </a:ext>
            </a:extLst>
          </p:cNvPr>
          <p:cNvSpPr>
            <a:spLocks noGrp="1"/>
          </p:cNvSpPr>
          <p:nvPr>
            <p:ph type="pic" sz="quarter" idx="10"/>
          </p:nvPr>
        </p:nvSpPr>
        <p:spPr>
          <a:xfrm>
            <a:off x="5960876" y="1221279"/>
            <a:ext cx="6021581" cy="5251269"/>
          </a:xfrm>
        </p:spPr>
        <p:txBody>
          <a:bodyPr/>
          <a:lstStyle/>
          <a:p>
            <a:r>
              <a:rPr lang="en-US"/>
              <a:t>Click icon to add picture</a:t>
            </a:r>
          </a:p>
        </p:txBody>
      </p:sp>
      <p:sp>
        <p:nvSpPr>
          <p:cNvPr id="6" name="Slide Number Placeholder 5"/>
          <p:cNvSpPr>
            <a:spLocks noGrp="1"/>
          </p:cNvSpPr>
          <p:nvPr>
            <p:ph type="sldNum" sz="quarter" idx="15"/>
          </p:nvPr>
        </p:nvSpPr>
        <p:spPr/>
        <p:txBody>
          <a:bodyPr/>
          <a:lstStyle/>
          <a:p>
            <a:fld id="{32A2F39E-E4DB-494E-AB40-38356C65078C}" type="slidenum">
              <a:rPr lang="en-US" smtClean="0"/>
              <a:pPr/>
              <a:t>‹#›</a:t>
            </a:fld>
            <a:endParaRPr lang="en-US"/>
          </a:p>
        </p:txBody>
      </p:sp>
    </p:spTree>
    <p:extLst>
      <p:ext uri="{BB962C8B-B14F-4D97-AF65-F5344CB8AC3E}">
        <p14:creationId xmlns:p14="http://schemas.microsoft.com/office/powerpoint/2010/main" val="33794339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Header and Content with Image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3422" y="140681"/>
            <a:ext cx="11530077" cy="921715"/>
          </a:xfrm>
        </p:spPr>
        <p:txBody>
          <a:bodyPr anchor="b">
            <a:normAutofit/>
          </a:bodyPr>
          <a:lstStyle>
            <a:lvl1pPr>
              <a:defRPr sz="3200"/>
            </a:lvl1pPr>
          </a:lstStyle>
          <a:p>
            <a:r>
              <a:rPr lang="en-US"/>
              <a:t>Main Heading Font: Source Sans Pro Bold 24pt.</a:t>
            </a:r>
          </a:p>
        </p:txBody>
      </p:sp>
      <p:sp>
        <p:nvSpPr>
          <p:cNvPr id="3" name="Content Placeholder 2"/>
          <p:cNvSpPr>
            <a:spLocks noGrp="1"/>
          </p:cNvSpPr>
          <p:nvPr>
            <p:ph sz="half" idx="1" hasCustomPrompt="1"/>
          </p:nvPr>
        </p:nvSpPr>
        <p:spPr>
          <a:xfrm>
            <a:off x="453427" y="1221281"/>
            <a:ext cx="5390325" cy="5251267"/>
          </a:xfrm>
          <a:noFill/>
        </p:spPr>
        <p:txBody>
          <a:bodyPr lIns="274320" rIns="274320" anchor="ctr" anchorCtr="0">
            <a:normAutofit/>
          </a:bodyPr>
          <a:lstStyle>
            <a:lvl1pPr marL="0" indent="0" algn="r">
              <a:lnSpc>
                <a:spcPct val="90000"/>
              </a:lnSpc>
              <a:spcAft>
                <a:spcPts val="800"/>
              </a:spcAft>
              <a:buNone/>
              <a:defRPr sz="2133">
                <a:solidFill>
                  <a:schemeClr val="tx2"/>
                </a:solidFill>
              </a:defRPr>
            </a:lvl1pPr>
          </a:lstStyle>
          <a:p>
            <a:r>
              <a:rPr lang="en-US">
                <a:latin typeface="Arial" panose="020B0604020202020204" pitchFamily="34" charset="0"/>
                <a:cs typeface="Arial" panose="020B0604020202020204" pitchFamily="34" charset="0"/>
              </a:rPr>
              <a:t>Less is more. Especially when it comes to words. Use a photo to tell your story whenever possible.</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If there are only a few key points, don’t use bullets. Use strong statements to make your point.</a:t>
            </a:r>
          </a:p>
          <a:p>
            <a:endParaRPr lang="en-US">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A0FFC845-DC85-A842-9A8D-CE2A41D22BAA}"/>
              </a:ext>
            </a:extLst>
          </p:cNvPr>
          <p:cNvCxnSpPr>
            <a:cxnSpLocks/>
          </p:cNvCxnSpPr>
          <p:nvPr userDrawn="1"/>
        </p:nvCxnSpPr>
        <p:spPr>
          <a:xfrm>
            <a:off x="208504" y="1061931"/>
            <a:ext cx="1177499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Picture Placeholder 15">
            <a:extLst>
              <a:ext uri="{FF2B5EF4-FFF2-40B4-BE49-F238E27FC236}">
                <a16:creationId xmlns:a16="http://schemas.microsoft.com/office/drawing/2014/main" id="{4F0CDFA9-407B-6841-9BCF-46975D310502}"/>
              </a:ext>
            </a:extLst>
          </p:cNvPr>
          <p:cNvSpPr>
            <a:spLocks noGrp="1"/>
          </p:cNvSpPr>
          <p:nvPr>
            <p:ph type="pic" sz="quarter" idx="10"/>
          </p:nvPr>
        </p:nvSpPr>
        <p:spPr>
          <a:xfrm>
            <a:off x="5960876" y="1221279"/>
            <a:ext cx="6021581" cy="5251269"/>
          </a:xfrm>
        </p:spPr>
        <p:txBody>
          <a:bodyPr/>
          <a:lstStyle/>
          <a:p>
            <a:r>
              <a:rPr lang="en-US"/>
              <a:t>Click icon to add picture</a:t>
            </a:r>
          </a:p>
        </p:txBody>
      </p:sp>
      <p:sp>
        <p:nvSpPr>
          <p:cNvPr id="6" name="Slide Number Placeholder 5"/>
          <p:cNvSpPr>
            <a:spLocks noGrp="1"/>
          </p:cNvSpPr>
          <p:nvPr>
            <p:ph type="sldNum" sz="quarter" idx="15"/>
          </p:nvPr>
        </p:nvSpPr>
        <p:spPr/>
        <p:txBody>
          <a:bodyPr/>
          <a:lstStyle/>
          <a:p>
            <a:fld id="{32A2F39E-E4DB-494E-AB40-38356C65078C}" type="slidenum">
              <a:rPr lang="en-US" smtClean="0"/>
              <a:pPr/>
              <a:t>‹#›</a:t>
            </a:fld>
            <a:endParaRPr lang="en-US"/>
          </a:p>
        </p:txBody>
      </p:sp>
      <p:pic>
        <p:nvPicPr>
          <p:cNvPr id="4" name="Picture 3">
            <a:extLst>
              <a:ext uri="{FF2B5EF4-FFF2-40B4-BE49-F238E27FC236}">
                <a16:creationId xmlns:a16="http://schemas.microsoft.com/office/drawing/2014/main" id="{5EBDB833-AFE2-E3F7-145F-82769B347DD7}"/>
              </a:ext>
            </a:extLst>
          </p:cNvPr>
          <p:cNvPicPr>
            <a:picLocks noChangeAspect="1"/>
          </p:cNvPicPr>
          <p:nvPr userDrawn="1"/>
        </p:nvPicPr>
        <p:blipFill>
          <a:blip r:embed="rId2"/>
          <a:stretch>
            <a:fillRect/>
          </a:stretch>
        </p:blipFill>
        <p:spPr>
          <a:xfrm>
            <a:off x="10901651" y="6279637"/>
            <a:ext cx="1124219" cy="486504"/>
          </a:xfrm>
          <a:prstGeom prst="rect">
            <a:avLst/>
          </a:prstGeom>
        </p:spPr>
      </p:pic>
    </p:spTree>
    <p:extLst>
      <p:ext uri="{BB962C8B-B14F-4D97-AF65-F5344CB8AC3E}">
        <p14:creationId xmlns:p14="http://schemas.microsoft.com/office/powerpoint/2010/main" val="42361117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er and Small Amount of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64952" y="475576"/>
            <a:ext cx="11262096" cy="5718521"/>
          </a:xfrm>
          <a:solidFill>
            <a:schemeClr val="tx1"/>
          </a:solidFill>
        </p:spPr>
        <p:txBody>
          <a:bodyPr lIns="274320" rIns="274320" anchor="ctr">
            <a:normAutofit/>
          </a:bodyPr>
          <a:lstStyle>
            <a:lvl1pPr marL="0" indent="0" algn="ctr">
              <a:lnSpc>
                <a:spcPct val="90000"/>
              </a:lnSpc>
              <a:spcAft>
                <a:spcPts val="2400"/>
              </a:spcAft>
              <a:buNone/>
              <a:defRPr sz="4000">
                <a:solidFill>
                  <a:schemeClr val="bg1"/>
                </a:solidFill>
              </a:defRPr>
            </a:lvl1pPr>
            <a:lvl2pPr marL="411432" indent="0">
              <a:buNone/>
              <a:defRPr sz="1800">
                <a:solidFill>
                  <a:schemeClr val="tx1">
                    <a:tint val="75000"/>
                  </a:schemeClr>
                </a:solidFill>
              </a:defRPr>
            </a:lvl2pPr>
            <a:lvl3pPr marL="822862" indent="0">
              <a:buNone/>
              <a:defRPr sz="1620">
                <a:solidFill>
                  <a:schemeClr val="tx1">
                    <a:tint val="75000"/>
                  </a:schemeClr>
                </a:solidFill>
              </a:defRPr>
            </a:lvl3pPr>
            <a:lvl4pPr marL="1234292" indent="0">
              <a:buNone/>
              <a:defRPr sz="1440">
                <a:solidFill>
                  <a:schemeClr val="tx1">
                    <a:tint val="75000"/>
                  </a:schemeClr>
                </a:solidFill>
              </a:defRPr>
            </a:lvl4pPr>
            <a:lvl5pPr marL="1645726" indent="0">
              <a:buNone/>
              <a:defRPr sz="1440">
                <a:solidFill>
                  <a:schemeClr val="tx1">
                    <a:tint val="75000"/>
                  </a:schemeClr>
                </a:solidFill>
              </a:defRPr>
            </a:lvl5pPr>
            <a:lvl6pPr marL="2057155" indent="0">
              <a:buNone/>
              <a:defRPr sz="1440">
                <a:solidFill>
                  <a:schemeClr val="tx1">
                    <a:tint val="75000"/>
                  </a:schemeClr>
                </a:solidFill>
              </a:defRPr>
            </a:lvl6pPr>
            <a:lvl7pPr marL="2468584" indent="0">
              <a:buNone/>
              <a:defRPr sz="1440">
                <a:solidFill>
                  <a:schemeClr val="tx1">
                    <a:tint val="75000"/>
                  </a:schemeClr>
                </a:solidFill>
              </a:defRPr>
            </a:lvl7pPr>
            <a:lvl8pPr marL="2880015" indent="0">
              <a:buNone/>
              <a:defRPr sz="1440">
                <a:solidFill>
                  <a:schemeClr val="tx1">
                    <a:tint val="75000"/>
                  </a:schemeClr>
                </a:solidFill>
              </a:defRPr>
            </a:lvl8pPr>
            <a:lvl9pPr marL="3291446" indent="0">
              <a:buNone/>
              <a:defRPr sz="1440">
                <a:solidFill>
                  <a:schemeClr val="tx1">
                    <a:tint val="75000"/>
                  </a:schemeClr>
                </a:solidFill>
              </a:defRPr>
            </a:lvl9pPr>
          </a:lstStyle>
          <a:p>
            <a:r>
              <a:rPr lang="en-US"/>
              <a:t>Sometimes, all you need on a slide is one, large thought.</a:t>
            </a:r>
          </a:p>
          <a:p>
            <a:r>
              <a:rPr lang="en-US"/>
              <a:t>Source Sans Pro 30pt. Center text in box.</a:t>
            </a:r>
          </a:p>
        </p:txBody>
      </p:sp>
      <p:sp>
        <p:nvSpPr>
          <p:cNvPr id="5" name="Slide Number Placeholder 4"/>
          <p:cNvSpPr>
            <a:spLocks noGrp="1"/>
          </p:cNvSpPr>
          <p:nvPr>
            <p:ph type="sldNum" sz="quarter" idx="15"/>
          </p:nvPr>
        </p:nvSpPr>
        <p:spPr/>
        <p:txBody>
          <a:bodyPr/>
          <a:lstStyle/>
          <a:p>
            <a:fld id="{32A2F39E-E4DB-494E-AB40-38356C65078C}" type="slidenum">
              <a:rPr lang="en-US" smtClean="0"/>
              <a:pPr/>
              <a:t>‹#›</a:t>
            </a:fld>
            <a:endParaRPr lang="en-US"/>
          </a:p>
        </p:txBody>
      </p:sp>
      <p:pic>
        <p:nvPicPr>
          <p:cNvPr id="6" name="Picture 5">
            <a:extLst>
              <a:ext uri="{FF2B5EF4-FFF2-40B4-BE49-F238E27FC236}">
                <a16:creationId xmlns:a16="http://schemas.microsoft.com/office/drawing/2014/main" id="{BF2F382C-5294-3F11-8064-FCD854CBADAE}"/>
              </a:ext>
            </a:extLst>
          </p:cNvPr>
          <p:cNvPicPr>
            <a:picLocks noChangeAspect="1"/>
          </p:cNvPicPr>
          <p:nvPr userDrawn="1"/>
        </p:nvPicPr>
        <p:blipFill>
          <a:blip r:embed="rId2"/>
          <a:stretch>
            <a:fillRect/>
          </a:stretch>
        </p:blipFill>
        <p:spPr>
          <a:xfrm>
            <a:off x="10901651" y="6279637"/>
            <a:ext cx="1124219" cy="486504"/>
          </a:xfrm>
          <a:prstGeom prst="rect">
            <a:avLst/>
          </a:prstGeom>
        </p:spPr>
      </p:pic>
    </p:spTree>
    <p:extLst>
      <p:ext uri="{BB962C8B-B14F-4D97-AF65-F5344CB8AC3E}">
        <p14:creationId xmlns:p14="http://schemas.microsoft.com/office/powerpoint/2010/main" val="328743222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Header and Small Amount of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64952" y="363165"/>
            <a:ext cx="11518547" cy="5830931"/>
          </a:xfrm>
          <a:noFill/>
        </p:spPr>
        <p:txBody>
          <a:bodyPr lIns="274320" rIns="274320" anchor="ctr">
            <a:normAutofit/>
          </a:bodyPr>
          <a:lstStyle>
            <a:lvl1pPr marL="0" indent="0" algn="l">
              <a:lnSpc>
                <a:spcPct val="90000"/>
              </a:lnSpc>
              <a:spcAft>
                <a:spcPts val="2400"/>
              </a:spcAft>
              <a:buNone/>
              <a:defRPr sz="4000">
                <a:solidFill>
                  <a:schemeClr val="tx2"/>
                </a:solidFill>
              </a:defRPr>
            </a:lvl1pPr>
            <a:lvl2pPr marL="411432" indent="0">
              <a:buNone/>
              <a:defRPr sz="1800">
                <a:solidFill>
                  <a:schemeClr val="tx1">
                    <a:tint val="75000"/>
                  </a:schemeClr>
                </a:solidFill>
              </a:defRPr>
            </a:lvl2pPr>
            <a:lvl3pPr marL="822862" indent="0">
              <a:buNone/>
              <a:defRPr sz="1620">
                <a:solidFill>
                  <a:schemeClr val="tx1">
                    <a:tint val="75000"/>
                  </a:schemeClr>
                </a:solidFill>
              </a:defRPr>
            </a:lvl3pPr>
            <a:lvl4pPr marL="1234292" indent="0">
              <a:buNone/>
              <a:defRPr sz="1440">
                <a:solidFill>
                  <a:schemeClr val="tx1">
                    <a:tint val="75000"/>
                  </a:schemeClr>
                </a:solidFill>
              </a:defRPr>
            </a:lvl4pPr>
            <a:lvl5pPr marL="1645726" indent="0">
              <a:buNone/>
              <a:defRPr sz="1440">
                <a:solidFill>
                  <a:schemeClr val="tx1">
                    <a:tint val="75000"/>
                  </a:schemeClr>
                </a:solidFill>
              </a:defRPr>
            </a:lvl5pPr>
            <a:lvl6pPr marL="2057155" indent="0">
              <a:buNone/>
              <a:defRPr sz="1440">
                <a:solidFill>
                  <a:schemeClr val="tx1">
                    <a:tint val="75000"/>
                  </a:schemeClr>
                </a:solidFill>
              </a:defRPr>
            </a:lvl6pPr>
            <a:lvl7pPr marL="2468584" indent="0">
              <a:buNone/>
              <a:defRPr sz="1440">
                <a:solidFill>
                  <a:schemeClr val="tx1">
                    <a:tint val="75000"/>
                  </a:schemeClr>
                </a:solidFill>
              </a:defRPr>
            </a:lvl7pPr>
            <a:lvl8pPr marL="2880015" indent="0">
              <a:buNone/>
              <a:defRPr sz="1440">
                <a:solidFill>
                  <a:schemeClr val="tx1">
                    <a:tint val="75000"/>
                  </a:schemeClr>
                </a:solidFill>
              </a:defRPr>
            </a:lvl8pPr>
            <a:lvl9pPr marL="3291446" indent="0">
              <a:buNone/>
              <a:defRPr sz="1440">
                <a:solidFill>
                  <a:schemeClr val="tx1">
                    <a:tint val="75000"/>
                  </a:schemeClr>
                </a:solidFill>
              </a:defRPr>
            </a:lvl9pPr>
          </a:lstStyle>
          <a:p>
            <a:r>
              <a:rPr lang="en-US"/>
              <a:t>Sometimes, all you need on a slide is one, large thought. Use Source Sans Pro 30pt. Notice white space</a:t>
            </a:r>
          </a:p>
        </p:txBody>
      </p:sp>
      <p:sp>
        <p:nvSpPr>
          <p:cNvPr id="5" name="Slide Number Placeholder 4"/>
          <p:cNvSpPr>
            <a:spLocks noGrp="1"/>
          </p:cNvSpPr>
          <p:nvPr>
            <p:ph type="sldNum" sz="quarter" idx="15"/>
          </p:nvPr>
        </p:nvSpPr>
        <p:spPr/>
        <p:txBody>
          <a:bodyPr/>
          <a:lstStyle/>
          <a:p>
            <a:fld id="{32A2F39E-E4DB-494E-AB40-38356C65078C}" type="slidenum">
              <a:rPr lang="en-US" smtClean="0"/>
              <a:pPr/>
              <a:t>‹#›</a:t>
            </a:fld>
            <a:endParaRPr lang="en-US"/>
          </a:p>
        </p:txBody>
      </p:sp>
      <p:pic>
        <p:nvPicPr>
          <p:cNvPr id="2" name="Picture 1">
            <a:extLst>
              <a:ext uri="{FF2B5EF4-FFF2-40B4-BE49-F238E27FC236}">
                <a16:creationId xmlns:a16="http://schemas.microsoft.com/office/drawing/2014/main" id="{6184F19C-177A-B9ED-5E2F-42A80F6F2682}"/>
              </a:ext>
            </a:extLst>
          </p:cNvPr>
          <p:cNvPicPr>
            <a:picLocks noChangeAspect="1"/>
          </p:cNvPicPr>
          <p:nvPr userDrawn="1"/>
        </p:nvPicPr>
        <p:blipFill>
          <a:blip r:embed="rId2"/>
          <a:stretch>
            <a:fillRect/>
          </a:stretch>
        </p:blipFill>
        <p:spPr>
          <a:xfrm>
            <a:off x="10901651" y="6279637"/>
            <a:ext cx="1124219" cy="486504"/>
          </a:xfrm>
          <a:prstGeom prst="rect">
            <a:avLst/>
          </a:prstGeom>
        </p:spPr>
      </p:pic>
    </p:spTree>
    <p:extLst>
      <p:ext uri="{BB962C8B-B14F-4D97-AF65-F5344CB8AC3E}">
        <p14:creationId xmlns:p14="http://schemas.microsoft.com/office/powerpoint/2010/main" val="3440718090"/>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er and Blank Canvas">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453435" y="140681"/>
            <a:ext cx="11530061" cy="921715"/>
          </a:xfrm>
        </p:spPr>
        <p:txBody>
          <a:bodyPr anchor="b">
            <a:normAutofit/>
          </a:bodyPr>
          <a:lstStyle>
            <a:lvl1pPr>
              <a:defRPr sz="3200"/>
            </a:lvl1pPr>
          </a:lstStyle>
          <a:p>
            <a:r>
              <a:rPr lang="en-US"/>
              <a:t>Main Heading Font: Source Sans Pro Bold 24pt.</a:t>
            </a:r>
          </a:p>
        </p:txBody>
      </p:sp>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208504" y="1061931"/>
            <a:ext cx="1177499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5"/>
          </p:nvPr>
        </p:nvSpPr>
        <p:spPr/>
        <p:txBody>
          <a:bodyPr/>
          <a:lstStyle/>
          <a:p>
            <a:fld id="{32A2F39E-E4DB-494E-AB40-38356C65078C}" type="slidenum">
              <a:rPr lang="en-US" smtClean="0"/>
              <a:pPr/>
              <a:t>‹#›</a:t>
            </a:fld>
            <a:endParaRPr lang="en-US"/>
          </a:p>
        </p:txBody>
      </p:sp>
      <p:pic>
        <p:nvPicPr>
          <p:cNvPr id="2" name="Picture 1">
            <a:extLst>
              <a:ext uri="{FF2B5EF4-FFF2-40B4-BE49-F238E27FC236}">
                <a16:creationId xmlns:a16="http://schemas.microsoft.com/office/drawing/2014/main" id="{A230A6F6-C6D3-3670-42DC-EC7DFF83B43C}"/>
              </a:ext>
            </a:extLst>
          </p:cNvPr>
          <p:cNvPicPr>
            <a:picLocks noChangeAspect="1"/>
          </p:cNvPicPr>
          <p:nvPr userDrawn="1"/>
        </p:nvPicPr>
        <p:blipFill>
          <a:blip r:embed="rId2"/>
          <a:stretch>
            <a:fillRect/>
          </a:stretch>
        </p:blipFill>
        <p:spPr>
          <a:xfrm>
            <a:off x="10901651" y="6279637"/>
            <a:ext cx="1124219" cy="486504"/>
          </a:xfrm>
          <a:prstGeom prst="rect">
            <a:avLst/>
          </a:prstGeom>
        </p:spPr>
      </p:pic>
    </p:spTree>
    <p:extLst>
      <p:ext uri="{BB962C8B-B14F-4D97-AF65-F5344CB8AC3E}">
        <p14:creationId xmlns:p14="http://schemas.microsoft.com/office/powerpoint/2010/main" val="324613008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Header and Blank Canvas">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453435" y="140681"/>
            <a:ext cx="11530061" cy="921715"/>
          </a:xfrm>
        </p:spPr>
        <p:txBody>
          <a:bodyPr anchor="b">
            <a:normAutofit/>
          </a:bodyPr>
          <a:lstStyle>
            <a:lvl1pPr>
              <a:defRPr sz="3200"/>
            </a:lvl1pPr>
          </a:lstStyle>
          <a:p>
            <a:r>
              <a:rPr lang="en-US"/>
              <a:t>Main Heading Font: Source Sans Pro Bold 24pt.</a:t>
            </a:r>
          </a:p>
        </p:txBody>
      </p:sp>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208504" y="1061931"/>
            <a:ext cx="1177499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5"/>
          </p:nvPr>
        </p:nvSpPr>
        <p:spPr/>
        <p:txBody>
          <a:bodyPr/>
          <a:lstStyle/>
          <a:p>
            <a:fld id="{32A2F39E-E4DB-494E-AB40-38356C65078C}" type="slidenum">
              <a:rPr lang="en-US" smtClean="0"/>
              <a:pPr/>
              <a:t>‹#›</a:t>
            </a:fld>
            <a:endParaRPr lang="en-US"/>
          </a:p>
        </p:txBody>
      </p:sp>
      <p:sp>
        <p:nvSpPr>
          <p:cNvPr id="3" name="Chart Placeholder 2">
            <a:extLst>
              <a:ext uri="{FF2B5EF4-FFF2-40B4-BE49-F238E27FC236}">
                <a16:creationId xmlns:a16="http://schemas.microsoft.com/office/drawing/2014/main" id="{4F726498-0CEA-DC5C-5669-971BCA74CFA5}"/>
              </a:ext>
            </a:extLst>
          </p:cNvPr>
          <p:cNvSpPr>
            <a:spLocks noGrp="1"/>
          </p:cNvSpPr>
          <p:nvPr>
            <p:ph type="chart" sz="quarter" idx="16"/>
          </p:nvPr>
        </p:nvSpPr>
        <p:spPr>
          <a:xfrm>
            <a:off x="262467" y="1193801"/>
            <a:ext cx="11719984" cy="5278967"/>
          </a:xfrm>
        </p:spPr>
        <p:txBody>
          <a:bodyPr/>
          <a:lstStyle/>
          <a:p>
            <a:endParaRPr lang="en-US"/>
          </a:p>
        </p:txBody>
      </p:sp>
      <p:pic>
        <p:nvPicPr>
          <p:cNvPr id="2" name="Picture 1">
            <a:extLst>
              <a:ext uri="{FF2B5EF4-FFF2-40B4-BE49-F238E27FC236}">
                <a16:creationId xmlns:a16="http://schemas.microsoft.com/office/drawing/2014/main" id="{5367B884-8CD6-CC12-FFF7-83DB48165B56}"/>
              </a:ext>
            </a:extLst>
          </p:cNvPr>
          <p:cNvPicPr>
            <a:picLocks noChangeAspect="1"/>
          </p:cNvPicPr>
          <p:nvPr userDrawn="1"/>
        </p:nvPicPr>
        <p:blipFill>
          <a:blip r:embed="rId2"/>
          <a:stretch>
            <a:fillRect/>
          </a:stretch>
        </p:blipFill>
        <p:spPr>
          <a:xfrm>
            <a:off x="10901651" y="6279637"/>
            <a:ext cx="1124219" cy="486504"/>
          </a:xfrm>
          <a:prstGeom prst="rect">
            <a:avLst/>
          </a:prstGeom>
        </p:spPr>
      </p:pic>
    </p:spTree>
    <p:extLst>
      <p:ext uri="{BB962C8B-B14F-4D97-AF65-F5344CB8AC3E}">
        <p14:creationId xmlns:p14="http://schemas.microsoft.com/office/powerpoint/2010/main" val="3202991568"/>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er and Two Content Sections">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130024A6-45DD-0545-B18F-3DACE75CF9B6}"/>
              </a:ext>
            </a:extLst>
          </p:cNvPr>
          <p:cNvSpPr/>
          <p:nvPr userDrawn="1"/>
        </p:nvSpPr>
        <p:spPr>
          <a:xfrm>
            <a:off x="6198132" y="1224534"/>
            <a:ext cx="5785368" cy="52480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160">
              <a:solidFill>
                <a:schemeClr val="tx2"/>
              </a:solidFill>
            </a:endParaRPr>
          </a:p>
        </p:txBody>
      </p:sp>
      <p:sp>
        <p:nvSpPr>
          <p:cNvPr id="30" name="Title 1">
            <a:extLst>
              <a:ext uri="{FF2B5EF4-FFF2-40B4-BE49-F238E27FC236}">
                <a16:creationId xmlns:a16="http://schemas.microsoft.com/office/drawing/2014/main" id="{F4B6BF58-08A5-5A49-B149-F4FEA70A5BB8}"/>
              </a:ext>
            </a:extLst>
          </p:cNvPr>
          <p:cNvSpPr>
            <a:spLocks noGrp="1"/>
          </p:cNvSpPr>
          <p:nvPr>
            <p:ph type="title" hasCustomPrompt="1"/>
          </p:nvPr>
        </p:nvSpPr>
        <p:spPr>
          <a:xfrm>
            <a:off x="453439" y="140682"/>
            <a:ext cx="11300371" cy="919761"/>
          </a:xfrm>
        </p:spPr>
        <p:txBody>
          <a:bodyPr anchor="b">
            <a:normAutofit/>
          </a:bodyPr>
          <a:lstStyle>
            <a:lvl1pPr algn="l">
              <a:defRPr sz="3200"/>
            </a:lvl1pPr>
          </a:lstStyle>
          <a:p>
            <a:r>
              <a:rPr lang="en-US"/>
              <a:t>Main </a:t>
            </a:r>
            <a:r>
              <a:rPr lang="en-US" err="1"/>
              <a:t>Headind</a:t>
            </a:r>
            <a:r>
              <a:rPr lang="en-US"/>
              <a:t> Font: Source Sans Pro Bold 24pt.</a:t>
            </a:r>
          </a:p>
        </p:txBody>
      </p:sp>
      <p:cxnSp>
        <p:nvCxnSpPr>
          <p:cNvPr id="32" name="Straight Connector 31">
            <a:extLst>
              <a:ext uri="{FF2B5EF4-FFF2-40B4-BE49-F238E27FC236}">
                <a16:creationId xmlns:a16="http://schemas.microsoft.com/office/drawing/2014/main" id="{76D8B157-FE2B-D543-A835-A1582600B25E}"/>
              </a:ext>
            </a:extLst>
          </p:cNvPr>
          <p:cNvCxnSpPr>
            <a:cxnSpLocks/>
          </p:cNvCxnSpPr>
          <p:nvPr userDrawn="1"/>
        </p:nvCxnSpPr>
        <p:spPr>
          <a:xfrm>
            <a:off x="208504" y="1061931"/>
            <a:ext cx="1177499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2" name="Picture Placeholder 39">
            <a:extLst>
              <a:ext uri="{FF2B5EF4-FFF2-40B4-BE49-F238E27FC236}">
                <a16:creationId xmlns:a16="http://schemas.microsoft.com/office/drawing/2014/main" id="{9F884766-BB2E-6040-A770-08374D6B2525}"/>
              </a:ext>
            </a:extLst>
          </p:cNvPr>
          <p:cNvSpPr>
            <a:spLocks noGrp="1"/>
          </p:cNvSpPr>
          <p:nvPr>
            <p:ph type="pic" sz="quarter" idx="12"/>
          </p:nvPr>
        </p:nvSpPr>
        <p:spPr>
          <a:xfrm>
            <a:off x="6526781" y="4711857"/>
            <a:ext cx="2406659" cy="1593787"/>
          </a:xfrm>
        </p:spPr>
        <p:txBody>
          <a:bodyPr/>
          <a:lstStyle/>
          <a:p>
            <a:r>
              <a:rPr lang="en-US"/>
              <a:t>Click icon to add picture</a:t>
            </a:r>
          </a:p>
        </p:txBody>
      </p:sp>
      <p:sp>
        <p:nvSpPr>
          <p:cNvPr id="43" name="Picture Placeholder 39">
            <a:extLst>
              <a:ext uri="{FF2B5EF4-FFF2-40B4-BE49-F238E27FC236}">
                <a16:creationId xmlns:a16="http://schemas.microsoft.com/office/drawing/2014/main" id="{8DFB1736-7A4A-5B42-ADF4-63E5C1749CF8}"/>
              </a:ext>
            </a:extLst>
          </p:cNvPr>
          <p:cNvSpPr>
            <a:spLocks noGrp="1"/>
          </p:cNvSpPr>
          <p:nvPr>
            <p:ph type="pic" sz="quarter" idx="13"/>
          </p:nvPr>
        </p:nvSpPr>
        <p:spPr>
          <a:xfrm>
            <a:off x="9306997" y="4701032"/>
            <a:ext cx="2406659" cy="1593787"/>
          </a:xfrm>
        </p:spPr>
        <p:txBody>
          <a:bodyPr/>
          <a:lstStyle/>
          <a:p>
            <a:r>
              <a:rPr lang="en-US"/>
              <a:t>Click icon to add picture</a:t>
            </a:r>
          </a:p>
        </p:txBody>
      </p:sp>
      <p:sp>
        <p:nvSpPr>
          <p:cNvPr id="52" name="Rectangle 51">
            <a:extLst>
              <a:ext uri="{FF2B5EF4-FFF2-40B4-BE49-F238E27FC236}">
                <a16:creationId xmlns:a16="http://schemas.microsoft.com/office/drawing/2014/main" id="{63FD4122-F672-4A49-A4BA-7ECE442097D6}"/>
              </a:ext>
            </a:extLst>
          </p:cNvPr>
          <p:cNvSpPr/>
          <p:nvPr userDrawn="1"/>
        </p:nvSpPr>
        <p:spPr>
          <a:xfrm>
            <a:off x="208503" y="1224534"/>
            <a:ext cx="5785368" cy="52480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160">
              <a:solidFill>
                <a:schemeClr val="tx2"/>
              </a:solidFill>
            </a:endParaRPr>
          </a:p>
        </p:txBody>
      </p:sp>
      <p:sp>
        <p:nvSpPr>
          <p:cNvPr id="70" name="Text Placeholder 47">
            <a:extLst>
              <a:ext uri="{FF2B5EF4-FFF2-40B4-BE49-F238E27FC236}">
                <a16:creationId xmlns:a16="http://schemas.microsoft.com/office/drawing/2014/main" id="{5FBFCF6E-5414-4E44-9368-01495F7D6D10}"/>
              </a:ext>
            </a:extLst>
          </p:cNvPr>
          <p:cNvSpPr>
            <a:spLocks noGrp="1"/>
          </p:cNvSpPr>
          <p:nvPr>
            <p:ph type="body" sz="quarter" idx="20" hasCustomPrompt="1"/>
          </p:nvPr>
        </p:nvSpPr>
        <p:spPr>
          <a:xfrm>
            <a:off x="453431" y="1951651"/>
            <a:ext cx="5347911" cy="4343168"/>
          </a:xfrm>
        </p:spPr>
        <p:txBody>
          <a:bodyPr>
            <a:normAutofit/>
          </a:bodyPr>
          <a:lstStyle>
            <a:lvl1pPr marL="0" indent="0">
              <a:lnSpc>
                <a:spcPct val="100000"/>
              </a:lnSpc>
              <a:spcAft>
                <a:spcPts val="1600"/>
              </a:spcAft>
              <a:buNone/>
              <a:defRPr sz="1600"/>
            </a:lvl1pPr>
          </a:lstStyle>
          <a:p>
            <a:r>
              <a:rPr lang="en-US" sz="1680">
                <a:latin typeface="Arial" panose="020B0604020202020204" pitchFamily="34" charset="0"/>
                <a:cs typeface="Arial" panose="020B0604020202020204" pitchFamily="34" charset="0"/>
              </a:rPr>
              <a:t>Sometimes, you need to show two things on a page. By using duplicate gray box backgrounds, we help to create a hierarchy of content that is easy for the reader to consume. We can even include a photo. Sometimes, you need to show two things on a page. By using duplicate gray box backgrounds, we help to create a hierarchy of content that is easy for the reader to consume. Again, this will help with legibility.</a:t>
            </a:r>
          </a:p>
          <a:p>
            <a:endParaRPr lang="en-US" sz="168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21" hasCustomPrompt="1"/>
          </p:nvPr>
        </p:nvSpPr>
        <p:spPr>
          <a:xfrm>
            <a:off x="452968" y="1417513"/>
            <a:ext cx="5348817" cy="423719"/>
          </a:xfrm>
        </p:spPr>
        <p:txBody>
          <a:bodyPr>
            <a:normAutofit/>
          </a:bodyPr>
          <a:lstStyle>
            <a:lvl1pPr marL="0" indent="0">
              <a:buNone/>
              <a:defRPr sz="2133">
                <a:solidFill>
                  <a:schemeClr val="tx1"/>
                </a:solidFill>
              </a:defRPr>
            </a:lvl1pPr>
          </a:lstStyle>
          <a:p>
            <a:pPr lvl="0"/>
            <a:r>
              <a:rPr lang="en-US"/>
              <a:t>Header: Source Sans Pro Regular 16pt.</a:t>
            </a:r>
          </a:p>
        </p:txBody>
      </p:sp>
      <p:sp>
        <p:nvSpPr>
          <p:cNvPr id="19" name="Text Placeholder 4"/>
          <p:cNvSpPr>
            <a:spLocks noGrp="1"/>
          </p:cNvSpPr>
          <p:nvPr>
            <p:ph type="body" sz="quarter" idx="22" hasCustomPrompt="1"/>
          </p:nvPr>
        </p:nvSpPr>
        <p:spPr>
          <a:xfrm>
            <a:off x="6404993" y="1417513"/>
            <a:ext cx="5348817" cy="423719"/>
          </a:xfrm>
        </p:spPr>
        <p:txBody>
          <a:bodyPr>
            <a:normAutofit/>
          </a:bodyPr>
          <a:lstStyle>
            <a:lvl1pPr marL="0" indent="0">
              <a:buNone/>
              <a:defRPr sz="2133">
                <a:solidFill>
                  <a:schemeClr val="tx1"/>
                </a:solidFill>
              </a:defRPr>
            </a:lvl1pPr>
          </a:lstStyle>
          <a:p>
            <a:pPr lvl="0"/>
            <a:r>
              <a:rPr lang="en-US"/>
              <a:t>Header: Source Sans Pro Regular 16pt.</a:t>
            </a:r>
          </a:p>
        </p:txBody>
      </p:sp>
      <p:sp>
        <p:nvSpPr>
          <p:cNvPr id="4" name="Slide Number Placeholder 3"/>
          <p:cNvSpPr>
            <a:spLocks noGrp="1"/>
          </p:cNvSpPr>
          <p:nvPr>
            <p:ph type="sldNum" sz="quarter" idx="26"/>
          </p:nvPr>
        </p:nvSpPr>
        <p:spPr/>
        <p:txBody>
          <a:bodyPr/>
          <a:lstStyle/>
          <a:p>
            <a:fld id="{32A2F39E-E4DB-494E-AB40-38356C65078C}" type="slidenum">
              <a:rPr lang="en-US" smtClean="0"/>
              <a:pPr/>
              <a:t>‹#›</a:t>
            </a:fld>
            <a:endParaRPr lang="en-US"/>
          </a:p>
        </p:txBody>
      </p:sp>
      <p:sp>
        <p:nvSpPr>
          <p:cNvPr id="17" name="Text Placeholder 47">
            <a:extLst>
              <a:ext uri="{FF2B5EF4-FFF2-40B4-BE49-F238E27FC236}">
                <a16:creationId xmlns:a16="http://schemas.microsoft.com/office/drawing/2014/main" id="{5FBFCF6E-5414-4E44-9368-01495F7D6D10}"/>
              </a:ext>
            </a:extLst>
          </p:cNvPr>
          <p:cNvSpPr>
            <a:spLocks noGrp="1"/>
          </p:cNvSpPr>
          <p:nvPr>
            <p:ph type="body" sz="quarter" idx="27" hasCustomPrompt="1"/>
          </p:nvPr>
        </p:nvSpPr>
        <p:spPr>
          <a:xfrm>
            <a:off x="6405899" y="1951651"/>
            <a:ext cx="5347911" cy="2625295"/>
          </a:xfrm>
        </p:spPr>
        <p:txBody>
          <a:bodyPr>
            <a:normAutofit/>
          </a:bodyPr>
          <a:lstStyle>
            <a:lvl1pPr marL="0" indent="0">
              <a:lnSpc>
                <a:spcPct val="100000"/>
              </a:lnSpc>
              <a:spcAft>
                <a:spcPts val="1600"/>
              </a:spcAft>
              <a:buNone/>
              <a:defRPr sz="1600"/>
            </a:lvl1pPr>
          </a:lstStyle>
          <a:p>
            <a:r>
              <a:rPr lang="en-US" sz="1680">
                <a:latin typeface="Arial" panose="020B0604020202020204" pitchFamily="34" charset="0"/>
                <a:cs typeface="Arial" panose="020B0604020202020204" pitchFamily="34" charset="0"/>
              </a:rPr>
              <a:t>Sometimes, you need to show two things on a page. By using duplicate gray box backgrounds, we help to create a hierarchy of content that is easy for the reader to consume. We can even include a photo. Sometimes, you need to show two things on a page. By using duplicate gray box backgrounds, we help to create a hierarchy of content that is easy for the reader to consume. Again, this will help with legibility.</a:t>
            </a:r>
          </a:p>
          <a:p>
            <a:endParaRPr lang="en-US" sz="168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57261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39473" y="2271391"/>
            <a:ext cx="9063819" cy="2315223"/>
          </a:xfrm>
        </p:spPr>
        <p:txBody>
          <a:bodyPr anchor="ctr">
            <a:noAutofit/>
          </a:bodyPr>
          <a:lstStyle>
            <a:lvl1pPr marL="0" marR="0" indent="0" algn="l" defTabSz="822862" rtl="0" eaLnBrk="1" fontAlgn="auto" latinLnBrk="0" hangingPunct="1">
              <a:lnSpc>
                <a:spcPct val="90000"/>
              </a:lnSpc>
              <a:spcBef>
                <a:spcPts val="1600"/>
              </a:spcBef>
              <a:spcAft>
                <a:spcPts val="0"/>
              </a:spcAft>
              <a:buClrTx/>
              <a:buSzTx/>
              <a:buFont typeface="Arial" panose="020B0604020202020204" pitchFamily="34" charset="0"/>
              <a:buNone/>
              <a:tabLst/>
              <a:defRPr sz="4267" b="1" baseline="0">
                <a:solidFill>
                  <a:sysClr val="windowText" lastClr="000000"/>
                </a:solidFill>
              </a:defRPr>
            </a:lvl1pPr>
            <a:lvl2pPr marL="411432" indent="0">
              <a:buNone/>
              <a:defRPr sz="1260"/>
            </a:lvl2pPr>
            <a:lvl3pPr marL="822862" indent="0">
              <a:buNone/>
              <a:defRPr sz="1080"/>
            </a:lvl3pPr>
            <a:lvl4pPr marL="1234292" indent="0">
              <a:buNone/>
              <a:defRPr sz="900"/>
            </a:lvl4pPr>
            <a:lvl5pPr marL="1645726" indent="0">
              <a:buNone/>
              <a:defRPr sz="900"/>
            </a:lvl5pPr>
            <a:lvl6pPr marL="2057155" indent="0">
              <a:buNone/>
              <a:defRPr sz="900"/>
            </a:lvl6pPr>
            <a:lvl7pPr marL="2468584" indent="0">
              <a:buNone/>
              <a:defRPr sz="900"/>
            </a:lvl7pPr>
            <a:lvl8pPr marL="2880015" indent="0">
              <a:buNone/>
              <a:defRPr sz="900"/>
            </a:lvl8pPr>
            <a:lvl9pPr marL="3291446" indent="0">
              <a:buNone/>
              <a:defRPr sz="900"/>
            </a:lvl9pPr>
          </a:lstStyle>
          <a:p>
            <a:pPr marL="0" marR="0" lvl="0" indent="0" algn="l" defTabSz="822862"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a:t>Section Break</a:t>
            </a:r>
          </a:p>
        </p:txBody>
      </p:sp>
      <p:sp>
        <p:nvSpPr>
          <p:cNvPr id="5" name="Slide Number Placeholder 4"/>
          <p:cNvSpPr>
            <a:spLocks noGrp="1"/>
          </p:cNvSpPr>
          <p:nvPr>
            <p:ph type="sldNum" sz="quarter" idx="15"/>
          </p:nvPr>
        </p:nvSpPr>
        <p:spPr/>
        <p:txBody>
          <a:bodyPr/>
          <a:lstStyle/>
          <a:p>
            <a:fld id="{32A2F39E-E4DB-494E-AB40-38356C65078C}" type="slidenum">
              <a:rPr lang="en-US" smtClean="0"/>
              <a:pPr/>
              <a:t>‹#›</a:t>
            </a:fld>
            <a:endParaRPr lang="en-US"/>
          </a:p>
        </p:txBody>
      </p:sp>
      <p:pic>
        <p:nvPicPr>
          <p:cNvPr id="2" name="Picture 1">
            <a:extLst>
              <a:ext uri="{FF2B5EF4-FFF2-40B4-BE49-F238E27FC236}">
                <a16:creationId xmlns:a16="http://schemas.microsoft.com/office/drawing/2014/main" id="{A2FC5309-E186-8248-A7ED-ECC304FE20B6}"/>
              </a:ext>
            </a:extLst>
          </p:cNvPr>
          <p:cNvPicPr>
            <a:picLocks noChangeAspect="1"/>
          </p:cNvPicPr>
          <p:nvPr userDrawn="1"/>
        </p:nvPicPr>
        <p:blipFill>
          <a:blip r:embed="rId2"/>
          <a:stretch>
            <a:fillRect/>
          </a:stretch>
        </p:blipFill>
        <p:spPr>
          <a:xfrm>
            <a:off x="10901651" y="6279637"/>
            <a:ext cx="1124219" cy="486504"/>
          </a:xfrm>
          <a:prstGeom prst="rect">
            <a:avLst/>
          </a:prstGeom>
        </p:spPr>
      </p:pic>
    </p:spTree>
    <p:extLst>
      <p:ext uri="{BB962C8B-B14F-4D97-AF65-F5344CB8AC3E}">
        <p14:creationId xmlns:p14="http://schemas.microsoft.com/office/powerpoint/2010/main" val="303778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vention Header and Bulleted Content (Less Cop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B01338-C520-FAA5-456C-8A2139C40AC3}"/>
              </a:ext>
              <a:ext uri="{C183D7F6-B498-43B3-948B-1728B52AA6E4}">
                <adec:decorative xmlns:adec="http://schemas.microsoft.com/office/drawing/2017/decorative" val="1"/>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13463" b="9768"/>
          <a:stretch/>
        </p:blipFill>
        <p:spPr>
          <a:xfrm>
            <a:off x="6367871" y="110677"/>
            <a:ext cx="5823919" cy="6747323"/>
          </a:xfrm>
          <a:prstGeom prst="rect">
            <a:avLst/>
          </a:prstGeom>
        </p:spPr>
      </p:pic>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453422" y="140681"/>
            <a:ext cx="11530073" cy="921715"/>
          </a:xfrm>
        </p:spPr>
        <p:txBody>
          <a:bodyPr anchor="b">
            <a:normAutofit/>
          </a:bodyPr>
          <a:lstStyle>
            <a:lvl1pPr>
              <a:defRPr sz="3200">
                <a:solidFill>
                  <a:schemeClr val="tx2"/>
                </a:solidFill>
              </a:defRPr>
            </a:lvl1pPr>
          </a:lstStyle>
          <a:p>
            <a:r>
              <a:rPr lang="en-US"/>
              <a:t>Main Heading Font: Source Sans Pro Bold 24pt.</a:t>
            </a:r>
          </a:p>
        </p:txBody>
      </p:sp>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208504" y="1061931"/>
            <a:ext cx="1177499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2"/>
          </p:nvPr>
        </p:nvSpPr>
        <p:spPr>
          <a:xfrm>
            <a:off x="452966" y="1246717"/>
            <a:ext cx="11530073" cy="5045476"/>
          </a:xfrm>
        </p:spPr>
        <p:txBody>
          <a:bodyPr/>
          <a:lstStyle>
            <a:lvl1pPr marL="230712" indent="-230712">
              <a:lnSpc>
                <a:spcPct val="90000"/>
              </a:lnSpc>
              <a:spcBef>
                <a:spcPts val="1333"/>
              </a:spcBef>
              <a:spcAft>
                <a:spcPts val="0"/>
              </a:spcAft>
              <a:defRPr/>
            </a:lvl1pPr>
            <a:lvl2pPr marL="539737" indent="-279393">
              <a:lnSpc>
                <a:spcPct val="90000"/>
              </a:lnSpc>
              <a:spcBef>
                <a:spcPts val="667"/>
              </a:spcBef>
              <a:spcAft>
                <a:spcPts val="0"/>
              </a:spcAft>
              <a:defRPr sz="2133"/>
            </a:lvl2pPr>
            <a:lvl3pPr marL="679434" indent="-158747">
              <a:lnSpc>
                <a:spcPct val="90000"/>
              </a:lnSpc>
              <a:spcBef>
                <a:spcPts val="667"/>
              </a:spcBef>
              <a:spcAft>
                <a:spcPts val="0"/>
              </a:spcAft>
              <a:defRPr/>
            </a:lvl3pPr>
            <a:lvl4pPr marL="988459" indent="-205312">
              <a:lnSpc>
                <a:spcPct val="90000"/>
              </a:lnSpc>
              <a:spcBef>
                <a:spcPts val="667"/>
              </a:spcBef>
              <a:spcAft>
                <a:spcPts val="0"/>
              </a:spcAft>
              <a:tabLst/>
              <a:defRPr sz="1867"/>
            </a:lvl4pPr>
            <a:lvl5pPr marL="1219170" indent="-135463">
              <a:lnSpc>
                <a:spcPct val="90000"/>
              </a:lnSpc>
              <a:spcBef>
                <a:spcPts val="667"/>
              </a:spcBef>
              <a:spcAft>
                <a:spcPts val="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6"/>
          </p:nvPr>
        </p:nvSpPr>
        <p:spPr/>
        <p:txBody>
          <a:bodyPr/>
          <a:lstStyle/>
          <a:p>
            <a:fld id="{32A2F39E-E4DB-494E-AB40-38356C65078C}" type="slidenum">
              <a:rPr lang="en-US" smtClean="0"/>
              <a:pPr/>
              <a:t>‹#›</a:t>
            </a:fld>
            <a:endParaRPr lang="en-US"/>
          </a:p>
        </p:txBody>
      </p:sp>
    </p:spTree>
    <p:extLst>
      <p:ext uri="{BB962C8B-B14F-4D97-AF65-F5344CB8AC3E}">
        <p14:creationId xmlns:p14="http://schemas.microsoft.com/office/powerpoint/2010/main" val="3715962143"/>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a:lstStyle/>
          <a:p>
            <a:fld id="{32A2F39E-E4DB-494E-AB40-38356C65078C}" type="slidenum">
              <a:rPr lang="en-US" smtClean="0"/>
              <a:pPr/>
              <a:t>‹#›</a:t>
            </a:fld>
            <a:endParaRPr lang="en-US"/>
          </a:p>
        </p:txBody>
      </p:sp>
      <p:pic>
        <p:nvPicPr>
          <p:cNvPr id="6" name="Picture 5" descr="Text&#10;&#10;Description automatically generated">
            <a:extLst>
              <a:ext uri="{FF2B5EF4-FFF2-40B4-BE49-F238E27FC236}">
                <a16:creationId xmlns:a16="http://schemas.microsoft.com/office/drawing/2014/main" id="{D78D0C28-8853-35A8-F9E4-8403A088464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89153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8F26C-B40D-1742-F9A7-C43CD2C1CF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5ACB09-624A-3E5B-DEC8-E67D8BDEB13E}"/>
              </a:ext>
            </a:extLst>
          </p:cNvPr>
          <p:cNvSpPr>
            <a:spLocks noGrp="1"/>
          </p:cNvSpPr>
          <p:nvPr>
            <p:ph type="dt" sz="half" idx="10"/>
          </p:nvPr>
        </p:nvSpPr>
        <p:spPr/>
        <p:txBody>
          <a:bodyPr/>
          <a:lstStyle/>
          <a:p>
            <a:fld id="{7E670F96-AFB8-48DF-BADF-2B3993C6D199}" type="datetimeFigureOut">
              <a:rPr lang="en-US" smtClean="0"/>
              <a:t>6/11/2024</a:t>
            </a:fld>
            <a:endParaRPr lang="en-US"/>
          </a:p>
        </p:txBody>
      </p:sp>
      <p:sp>
        <p:nvSpPr>
          <p:cNvPr id="4" name="Footer Placeholder 3">
            <a:extLst>
              <a:ext uri="{FF2B5EF4-FFF2-40B4-BE49-F238E27FC236}">
                <a16:creationId xmlns:a16="http://schemas.microsoft.com/office/drawing/2014/main" id="{6AAA60BF-7A23-3E75-3EEB-7095FF05D7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A9AE3A-AF3E-B2A3-E6B6-C101DDC20E6D}"/>
              </a:ext>
            </a:extLst>
          </p:cNvPr>
          <p:cNvSpPr>
            <a:spLocks noGrp="1"/>
          </p:cNvSpPr>
          <p:nvPr>
            <p:ph type="sldNum" sz="quarter" idx="12"/>
          </p:nvPr>
        </p:nvSpPr>
        <p:spPr/>
        <p:txBody>
          <a:bodyPr/>
          <a:lstStyle/>
          <a:p>
            <a:fld id="{2DA430F4-8FF3-4A48-8C53-E3E66D8FBF42}" type="slidenum">
              <a:rPr lang="en-US" smtClean="0"/>
              <a:t>‹#›</a:t>
            </a:fld>
            <a:endParaRPr lang="en-US"/>
          </a:p>
        </p:txBody>
      </p:sp>
    </p:spTree>
    <p:extLst>
      <p:ext uri="{BB962C8B-B14F-4D97-AF65-F5344CB8AC3E}">
        <p14:creationId xmlns:p14="http://schemas.microsoft.com/office/powerpoint/2010/main" val="699340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6254E-B612-450C-B543-12CC3A728F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16CB6A-B6D6-4022-A6DB-293094A53E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CBCA3-07A5-4619-AF6E-3893CCF9B363}"/>
              </a:ext>
            </a:extLst>
          </p:cNvPr>
          <p:cNvSpPr>
            <a:spLocks noGrp="1"/>
          </p:cNvSpPr>
          <p:nvPr>
            <p:ph type="dt" sz="half" idx="10"/>
          </p:nvPr>
        </p:nvSpPr>
        <p:spPr/>
        <p:txBody>
          <a:bodyPr/>
          <a:lstStyle/>
          <a:p>
            <a:fld id="{9DB3D1D6-05CF-4DF7-9590-EED610BF6327}" type="datetimeFigureOut">
              <a:rPr lang="en-US" smtClean="0"/>
              <a:t>6/11/2024</a:t>
            </a:fld>
            <a:endParaRPr lang="en-US"/>
          </a:p>
        </p:txBody>
      </p:sp>
      <p:sp>
        <p:nvSpPr>
          <p:cNvPr id="5" name="Footer Placeholder 4">
            <a:extLst>
              <a:ext uri="{FF2B5EF4-FFF2-40B4-BE49-F238E27FC236}">
                <a16:creationId xmlns:a16="http://schemas.microsoft.com/office/drawing/2014/main" id="{38C20C81-B7BD-49CC-9FC1-E79F8A9F82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71AE1-7E51-4555-864A-38200A02B38C}"/>
              </a:ext>
            </a:extLst>
          </p:cNvPr>
          <p:cNvSpPr>
            <a:spLocks noGrp="1"/>
          </p:cNvSpPr>
          <p:nvPr>
            <p:ph type="sldNum" sz="quarter" idx="12"/>
          </p:nvPr>
        </p:nvSpPr>
        <p:spPr/>
        <p:txBody>
          <a:bodyPr/>
          <a:lstStyle/>
          <a:p>
            <a:fld id="{C67B0E4F-9E56-432E-BE36-0C1D341DB74D}" type="slidenum">
              <a:rPr lang="en-US" smtClean="0"/>
              <a:t>‹#›</a:t>
            </a:fld>
            <a:endParaRPr lang="en-US"/>
          </a:p>
        </p:txBody>
      </p:sp>
    </p:spTree>
    <p:extLst>
      <p:ext uri="{BB962C8B-B14F-4D97-AF65-F5344CB8AC3E}">
        <p14:creationId xmlns:p14="http://schemas.microsoft.com/office/powerpoint/2010/main" val="10389201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62A0F33-5F02-41F2-B469-A02B38032702}"/>
              </a:ext>
            </a:extLst>
          </p:cNvPr>
          <p:cNvSpPr>
            <a:spLocks noGrp="1"/>
          </p:cNvSpPr>
          <p:nvPr>
            <p:ph type="title"/>
          </p:nvPr>
        </p:nvSpPr>
        <p:spPr>
          <a:xfrm>
            <a:off x="1016000" y="1317626"/>
            <a:ext cx="10515600" cy="612775"/>
          </a:xfrm>
          <a:prstGeom prst="rect">
            <a:avLst/>
          </a:prstGeom>
        </p:spPr>
        <p:txBody>
          <a:bodyPr/>
          <a:lstStyle>
            <a:lvl1pPr algn="ctr">
              <a:defRPr b="1" i="0">
                <a:solidFill>
                  <a:srgbClr val="005838"/>
                </a:solidFill>
                <a:latin typeface="Source Sans Pro Black" panose="020B0803030403020204" pitchFamily="34" charset="0"/>
                <a:ea typeface="Source Sans Pro Black" panose="020B0803030403020204" pitchFamily="34" charset="0"/>
              </a:defRPr>
            </a:lvl1pPr>
          </a:lstStyle>
          <a:p>
            <a:r>
              <a:rPr lang="en-US" dirty="0"/>
              <a:t>Click to edit Master title style</a:t>
            </a:r>
          </a:p>
        </p:txBody>
      </p:sp>
    </p:spTree>
    <p:extLst>
      <p:ext uri="{BB962C8B-B14F-4D97-AF65-F5344CB8AC3E}">
        <p14:creationId xmlns:p14="http://schemas.microsoft.com/office/powerpoint/2010/main" val="2103823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C0899A-B0A5-8F30-BF51-A493573F0C0A}"/>
              </a:ext>
            </a:extLst>
          </p:cNvPr>
          <p:cNvSpPr>
            <a:spLocks noGrp="1"/>
          </p:cNvSpPr>
          <p:nvPr>
            <p:ph type="dt" sz="half" idx="10"/>
          </p:nvPr>
        </p:nvSpPr>
        <p:spPr/>
        <p:txBody>
          <a:bodyPr/>
          <a:lstStyle/>
          <a:p>
            <a:fld id="{7E670F96-AFB8-48DF-BADF-2B3993C6D199}" type="datetimeFigureOut">
              <a:rPr lang="en-US" smtClean="0"/>
              <a:t>6/11/2024</a:t>
            </a:fld>
            <a:endParaRPr lang="en-US"/>
          </a:p>
        </p:txBody>
      </p:sp>
      <p:sp>
        <p:nvSpPr>
          <p:cNvPr id="3" name="Footer Placeholder 2">
            <a:extLst>
              <a:ext uri="{FF2B5EF4-FFF2-40B4-BE49-F238E27FC236}">
                <a16:creationId xmlns:a16="http://schemas.microsoft.com/office/drawing/2014/main" id="{7AF1630B-7D31-8160-3863-AA6C991B97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70065F-7573-13EF-F4F4-FE0CCE1D9CE5}"/>
              </a:ext>
            </a:extLst>
          </p:cNvPr>
          <p:cNvSpPr>
            <a:spLocks noGrp="1"/>
          </p:cNvSpPr>
          <p:nvPr>
            <p:ph type="sldNum" sz="quarter" idx="12"/>
          </p:nvPr>
        </p:nvSpPr>
        <p:spPr/>
        <p:txBody>
          <a:bodyPr/>
          <a:lstStyle/>
          <a:p>
            <a:fld id="{2DA430F4-8FF3-4A48-8C53-E3E66D8FBF42}" type="slidenum">
              <a:rPr lang="en-US" smtClean="0"/>
              <a:t>‹#›</a:t>
            </a:fld>
            <a:endParaRPr lang="en-US"/>
          </a:p>
        </p:txBody>
      </p:sp>
    </p:spTree>
    <p:extLst>
      <p:ext uri="{BB962C8B-B14F-4D97-AF65-F5344CB8AC3E}">
        <p14:creationId xmlns:p14="http://schemas.microsoft.com/office/powerpoint/2010/main" val="1699812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FC1FF-2E5E-B21A-694B-AB4F1328A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4A7250-FD0F-A7FA-F43C-2FCEF08173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648A04-DFAC-13C1-8E24-9C2FE2587F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BC9D47-5D7E-921F-76E5-B8DE79F8B782}"/>
              </a:ext>
            </a:extLst>
          </p:cNvPr>
          <p:cNvSpPr>
            <a:spLocks noGrp="1"/>
          </p:cNvSpPr>
          <p:nvPr>
            <p:ph type="dt" sz="half" idx="10"/>
          </p:nvPr>
        </p:nvSpPr>
        <p:spPr/>
        <p:txBody>
          <a:bodyPr/>
          <a:lstStyle/>
          <a:p>
            <a:fld id="{7E670F96-AFB8-48DF-BADF-2B3993C6D199}" type="datetimeFigureOut">
              <a:rPr lang="en-US" smtClean="0"/>
              <a:t>6/11/2024</a:t>
            </a:fld>
            <a:endParaRPr lang="en-US"/>
          </a:p>
        </p:txBody>
      </p:sp>
      <p:sp>
        <p:nvSpPr>
          <p:cNvPr id="6" name="Footer Placeholder 5">
            <a:extLst>
              <a:ext uri="{FF2B5EF4-FFF2-40B4-BE49-F238E27FC236}">
                <a16:creationId xmlns:a16="http://schemas.microsoft.com/office/drawing/2014/main" id="{714A29AB-59CE-45A3-1D57-BF8519DFE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394B5-5B64-68BD-2ADF-FBBBE5E0E2EE}"/>
              </a:ext>
            </a:extLst>
          </p:cNvPr>
          <p:cNvSpPr>
            <a:spLocks noGrp="1"/>
          </p:cNvSpPr>
          <p:nvPr>
            <p:ph type="sldNum" sz="quarter" idx="12"/>
          </p:nvPr>
        </p:nvSpPr>
        <p:spPr/>
        <p:txBody>
          <a:bodyPr/>
          <a:lstStyle/>
          <a:p>
            <a:fld id="{2DA430F4-8FF3-4A48-8C53-E3E66D8FBF42}" type="slidenum">
              <a:rPr lang="en-US" smtClean="0"/>
              <a:t>‹#›</a:t>
            </a:fld>
            <a:endParaRPr lang="en-US"/>
          </a:p>
        </p:txBody>
      </p:sp>
    </p:spTree>
    <p:extLst>
      <p:ext uri="{BB962C8B-B14F-4D97-AF65-F5344CB8AC3E}">
        <p14:creationId xmlns:p14="http://schemas.microsoft.com/office/powerpoint/2010/main" val="739712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D4C2A-C408-92DA-8387-EF933167E7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ADE1FB-9DE3-4215-17C4-4CE15D9EDF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A650FA-E97F-A60C-6221-57F815FEE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5E5234-6782-E8E1-84CC-A78799B0BC2B}"/>
              </a:ext>
            </a:extLst>
          </p:cNvPr>
          <p:cNvSpPr>
            <a:spLocks noGrp="1"/>
          </p:cNvSpPr>
          <p:nvPr>
            <p:ph type="dt" sz="half" idx="10"/>
          </p:nvPr>
        </p:nvSpPr>
        <p:spPr/>
        <p:txBody>
          <a:bodyPr/>
          <a:lstStyle/>
          <a:p>
            <a:fld id="{7E670F96-AFB8-48DF-BADF-2B3993C6D199}" type="datetimeFigureOut">
              <a:rPr lang="en-US" smtClean="0"/>
              <a:t>6/11/2024</a:t>
            </a:fld>
            <a:endParaRPr lang="en-US"/>
          </a:p>
        </p:txBody>
      </p:sp>
      <p:sp>
        <p:nvSpPr>
          <p:cNvPr id="6" name="Footer Placeholder 5">
            <a:extLst>
              <a:ext uri="{FF2B5EF4-FFF2-40B4-BE49-F238E27FC236}">
                <a16:creationId xmlns:a16="http://schemas.microsoft.com/office/drawing/2014/main" id="{40C51F3A-DF07-A1AA-DD6F-CC3ABE7280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C6AAC-763C-DAD0-E456-766CB87911C8}"/>
              </a:ext>
            </a:extLst>
          </p:cNvPr>
          <p:cNvSpPr>
            <a:spLocks noGrp="1"/>
          </p:cNvSpPr>
          <p:nvPr>
            <p:ph type="sldNum" sz="quarter" idx="12"/>
          </p:nvPr>
        </p:nvSpPr>
        <p:spPr/>
        <p:txBody>
          <a:bodyPr/>
          <a:lstStyle/>
          <a:p>
            <a:fld id="{2DA430F4-8FF3-4A48-8C53-E3E66D8FBF42}" type="slidenum">
              <a:rPr lang="en-US" smtClean="0"/>
              <a:t>‹#›</a:t>
            </a:fld>
            <a:endParaRPr lang="en-US"/>
          </a:p>
        </p:txBody>
      </p:sp>
    </p:spTree>
    <p:extLst>
      <p:ext uri="{BB962C8B-B14F-4D97-AF65-F5344CB8AC3E}">
        <p14:creationId xmlns:p14="http://schemas.microsoft.com/office/powerpoint/2010/main" val="3012685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1F6601-AA8F-91DA-2F18-5D34A2558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51C261-1C66-30DD-1DF3-681B0E48C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22C30-EFAA-2B2F-778C-C2B2FF2515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670F96-AFB8-48DF-BADF-2B3993C6D199}" type="datetimeFigureOut">
              <a:rPr lang="en-US" smtClean="0"/>
              <a:t>6/11/2024</a:t>
            </a:fld>
            <a:endParaRPr lang="en-US"/>
          </a:p>
        </p:txBody>
      </p:sp>
      <p:sp>
        <p:nvSpPr>
          <p:cNvPr id="5" name="Footer Placeholder 4">
            <a:extLst>
              <a:ext uri="{FF2B5EF4-FFF2-40B4-BE49-F238E27FC236}">
                <a16:creationId xmlns:a16="http://schemas.microsoft.com/office/drawing/2014/main" id="{D5EFE5D1-1B25-ABAB-2B5F-F2F99008D2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ADFF09-5BAC-1E67-F653-BD22769C9F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430F4-8FF3-4A48-8C53-E3E66D8FBF42}" type="slidenum">
              <a:rPr lang="en-US" smtClean="0"/>
              <a:t>‹#›</a:t>
            </a:fld>
            <a:endParaRPr lang="en-US"/>
          </a:p>
        </p:txBody>
      </p:sp>
    </p:spTree>
    <p:extLst>
      <p:ext uri="{BB962C8B-B14F-4D97-AF65-F5344CB8AC3E}">
        <p14:creationId xmlns:p14="http://schemas.microsoft.com/office/powerpoint/2010/main" val="651871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SLIDE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C338E-4235-4108-A7F6-069393D9E83F}" type="datetimeFigureOut">
              <a:rPr lang="en-US" smtClean="0"/>
              <a:t>6/11/2024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D50DE-64FE-478B-B40B-202B1657E7C1}" type="slidenum">
              <a:rPr lang="en-US" smtClean="0"/>
              <a:t>‹#›</a:t>
            </a:fld>
            <a:endParaRPr lang="en-US"/>
          </a:p>
        </p:txBody>
      </p:sp>
    </p:spTree>
    <p:extLst>
      <p:ext uri="{BB962C8B-B14F-4D97-AF65-F5344CB8AC3E}">
        <p14:creationId xmlns:p14="http://schemas.microsoft.com/office/powerpoint/2010/main" val="2990283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baseline="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34335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B850E9C8-B755-4B9D-873C-F03E7E4157CC}" type="datetimeFigureOut">
              <a:rPr lang="en-US" smtClean="0"/>
              <a:t>6/11/2024</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0A41BDC7-7E3B-445A-96D1-3E983EA6B58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7602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Lst>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Segoe UI Semilight" panose="020B0402040204020203" pitchFamily="34" charset="0"/>
          <a:ea typeface="+mj-ea"/>
          <a:cs typeface="Segoe UI Semilight" panose="020B0402040204020203"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3014" y="219440"/>
            <a:ext cx="11619637" cy="6617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63014" y="1109352"/>
            <a:ext cx="11619637" cy="50676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3886CE9E-EB04-DC49-B621-EC8CE09B64E2}"/>
              </a:ext>
            </a:extLst>
          </p:cNvPr>
          <p:cNvSpPr>
            <a:spLocks noGrp="1"/>
          </p:cNvSpPr>
          <p:nvPr>
            <p:ph type="sldNum" sz="quarter" idx="4"/>
          </p:nvPr>
        </p:nvSpPr>
        <p:spPr>
          <a:xfrm>
            <a:off x="263014" y="6472548"/>
            <a:ext cx="535773" cy="365125"/>
          </a:xfrm>
          <a:prstGeom prst="rect">
            <a:avLst/>
          </a:prstGeom>
        </p:spPr>
        <p:txBody>
          <a:bodyPr anchor="ctr" anchorCtr="0"/>
          <a:lstStyle>
            <a:lvl1pPr>
              <a:defRPr sz="1200">
                <a:solidFill>
                  <a:schemeClr val="tx2">
                    <a:lumMod val="50000"/>
                    <a:lumOff val="50000"/>
                  </a:schemeClr>
                </a:solidFill>
                <a:latin typeface="Source Sans Pro" panose="020B0503030403020204" pitchFamily="34" charset="0"/>
              </a:defRPr>
            </a:lvl1pPr>
          </a:lstStyle>
          <a:p>
            <a:fld id="{32A2F39E-E4DB-494E-AB40-38356C65078C}" type="slidenum">
              <a:rPr lang="en-US" smtClean="0"/>
              <a:pPr/>
              <a:t>‹#›</a:t>
            </a:fld>
            <a:endParaRPr lang="en-US"/>
          </a:p>
        </p:txBody>
      </p:sp>
    </p:spTree>
    <p:extLst>
      <p:ext uri="{BB962C8B-B14F-4D97-AF65-F5344CB8AC3E}">
        <p14:creationId xmlns:p14="http://schemas.microsoft.com/office/powerpoint/2010/main" val="287762341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hf sldNum="0" hdr="0" dt="0"/>
  <p:txStyles>
    <p:titleStyle>
      <a:lvl1pPr algn="l" defTabSz="822862" rtl="0" eaLnBrk="1" latinLnBrk="0" hangingPunct="1">
        <a:lnSpc>
          <a:spcPct val="90000"/>
        </a:lnSpc>
        <a:spcBef>
          <a:spcPct val="0"/>
        </a:spcBef>
        <a:buNone/>
        <a:defRPr sz="3200" b="1" kern="1200">
          <a:solidFill>
            <a:schemeClr val="tx2"/>
          </a:solidFill>
          <a:latin typeface="Source Sans Pro" panose="020B0503030403020204" pitchFamily="34" charset="0"/>
          <a:ea typeface="+mj-ea"/>
          <a:cs typeface="+mj-cs"/>
        </a:defRPr>
      </a:lvl1pPr>
    </p:titleStyle>
    <p:bodyStyle>
      <a:lvl1pPr marL="205714" indent="-205714" algn="l" defTabSz="822862" rtl="0" eaLnBrk="1" latinLnBrk="0" hangingPunct="1">
        <a:lnSpc>
          <a:spcPct val="95000"/>
        </a:lnSpc>
        <a:spcBef>
          <a:spcPts val="0"/>
        </a:spcBef>
        <a:spcAft>
          <a:spcPts val="667"/>
        </a:spcAft>
        <a:buFont typeface="Arial" panose="020B0604020202020204" pitchFamily="34" charset="0"/>
        <a:buChar char="•"/>
        <a:defRPr sz="2400" kern="1200">
          <a:solidFill>
            <a:schemeClr val="tx2"/>
          </a:solidFill>
          <a:latin typeface="Source Sans Pro" panose="020B0503030403020204" pitchFamily="34" charset="0"/>
          <a:ea typeface="+mn-ea"/>
          <a:cs typeface="+mn-cs"/>
        </a:defRPr>
      </a:lvl1pPr>
      <a:lvl2pPr marL="617147" indent="-205714" algn="l" defTabSz="822862" rtl="0" eaLnBrk="1" latinLnBrk="0" hangingPunct="1">
        <a:lnSpc>
          <a:spcPct val="95000"/>
        </a:lnSpc>
        <a:spcBef>
          <a:spcPts val="0"/>
        </a:spcBef>
        <a:spcAft>
          <a:spcPts val="667"/>
        </a:spcAft>
        <a:buFont typeface="Arial" panose="020B0604020202020204" pitchFamily="34" charset="0"/>
        <a:buChar char="–"/>
        <a:defRPr sz="2133" kern="1200">
          <a:solidFill>
            <a:schemeClr val="tx2"/>
          </a:solidFill>
          <a:latin typeface="Source Sans Pro" panose="020B0503030403020204" pitchFamily="34" charset="0"/>
          <a:ea typeface="+mn-ea"/>
          <a:cs typeface="+mn-cs"/>
        </a:defRPr>
      </a:lvl2pPr>
      <a:lvl3pPr marL="1028576" indent="-205714" algn="l" defTabSz="822862" rtl="0" eaLnBrk="1" latinLnBrk="0" hangingPunct="1">
        <a:lnSpc>
          <a:spcPct val="95000"/>
        </a:lnSpc>
        <a:spcBef>
          <a:spcPts val="0"/>
        </a:spcBef>
        <a:spcAft>
          <a:spcPts val="667"/>
        </a:spcAft>
        <a:buFont typeface="Arial" panose="020B0604020202020204" pitchFamily="34" charset="0"/>
        <a:buChar char="•"/>
        <a:defRPr sz="1867" kern="1200">
          <a:solidFill>
            <a:schemeClr val="tx2"/>
          </a:solidFill>
          <a:latin typeface="Source Sans Pro" panose="020B0503030403020204" pitchFamily="34" charset="0"/>
          <a:ea typeface="+mn-ea"/>
          <a:cs typeface="+mn-cs"/>
        </a:defRPr>
      </a:lvl3pPr>
      <a:lvl4pPr marL="1440007" indent="-205714" algn="l" defTabSz="822862" rtl="0" eaLnBrk="1" latinLnBrk="0" hangingPunct="1">
        <a:lnSpc>
          <a:spcPct val="95000"/>
        </a:lnSpc>
        <a:spcBef>
          <a:spcPts val="0"/>
        </a:spcBef>
        <a:spcAft>
          <a:spcPts val="667"/>
        </a:spcAft>
        <a:buFont typeface="Arial" panose="020B0604020202020204" pitchFamily="34" charset="0"/>
        <a:buChar char="–"/>
        <a:defRPr sz="1867" kern="1200">
          <a:solidFill>
            <a:schemeClr val="tx2"/>
          </a:solidFill>
          <a:latin typeface="Source Sans Pro" panose="020B0503030403020204" pitchFamily="34" charset="0"/>
          <a:ea typeface="+mn-ea"/>
          <a:cs typeface="+mn-cs"/>
        </a:defRPr>
      </a:lvl4pPr>
      <a:lvl5pPr marL="1851440" indent="-205714" algn="l" defTabSz="822862" rtl="0" eaLnBrk="1" latinLnBrk="0" hangingPunct="1">
        <a:lnSpc>
          <a:spcPct val="95000"/>
        </a:lnSpc>
        <a:spcBef>
          <a:spcPts val="0"/>
        </a:spcBef>
        <a:spcAft>
          <a:spcPts val="667"/>
        </a:spcAft>
        <a:buFont typeface="Arial" panose="020B0604020202020204" pitchFamily="34" charset="0"/>
        <a:buChar char="•"/>
        <a:defRPr sz="1867" kern="1200">
          <a:solidFill>
            <a:schemeClr val="tx2"/>
          </a:solidFill>
          <a:latin typeface="Source Sans Pro" panose="020B0503030403020204" pitchFamily="34" charset="0"/>
          <a:ea typeface="+mn-ea"/>
          <a:cs typeface="+mn-cs"/>
        </a:defRPr>
      </a:lvl5pPr>
      <a:lvl6pPr marL="2262866" indent="-205714" algn="l" defTabSz="822862" rtl="0" eaLnBrk="1" latinLnBrk="0" hangingPunct="1">
        <a:lnSpc>
          <a:spcPct val="90000"/>
        </a:lnSpc>
        <a:spcBef>
          <a:spcPts val="449"/>
        </a:spcBef>
        <a:buFont typeface="Arial" panose="020B0604020202020204" pitchFamily="34" charset="0"/>
        <a:buChar char="•"/>
        <a:defRPr sz="1620" kern="1200">
          <a:solidFill>
            <a:schemeClr val="tx1"/>
          </a:solidFill>
          <a:latin typeface="+mn-lt"/>
          <a:ea typeface="+mn-ea"/>
          <a:cs typeface="+mn-cs"/>
        </a:defRPr>
      </a:lvl6pPr>
      <a:lvl7pPr marL="2674300" indent="-205714" algn="l" defTabSz="822862" rtl="0" eaLnBrk="1" latinLnBrk="0" hangingPunct="1">
        <a:lnSpc>
          <a:spcPct val="90000"/>
        </a:lnSpc>
        <a:spcBef>
          <a:spcPts val="449"/>
        </a:spcBef>
        <a:buFont typeface="Arial" panose="020B0604020202020204" pitchFamily="34" charset="0"/>
        <a:buChar char="•"/>
        <a:defRPr sz="1620" kern="1200">
          <a:solidFill>
            <a:schemeClr val="tx1"/>
          </a:solidFill>
          <a:latin typeface="+mn-lt"/>
          <a:ea typeface="+mn-ea"/>
          <a:cs typeface="+mn-cs"/>
        </a:defRPr>
      </a:lvl7pPr>
      <a:lvl8pPr marL="3085730" indent="-205714" algn="l" defTabSz="822862" rtl="0" eaLnBrk="1" latinLnBrk="0" hangingPunct="1">
        <a:lnSpc>
          <a:spcPct val="90000"/>
        </a:lnSpc>
        <a:spcBef>
          <a:spcPts val="449"/>
        </a:spcBef>
        <a:buFont typeface="Arial" panose="020B0604020202020204" pitchFamily="34" charset="0"/>
        <a:buChar char="•"/>
        <a:defRPr sz="1620" kern="1200">
          <a:solidFill>
            <a:schemeClr val="tx1"/>
          </a:solidFill>
          <a:latin typeface="+mn-lt"/>
          <a:ea typeface="+mn-ea"/>
          <a:cs typeface="+mn-cs"/>
        </a:defRPr>
      </a:lvl8pPr>
      <a:lvl9pPr marL="3497162" indent="-205714" algn="l" defTabSz="822862" rtl="0" eaLnBrk="1" latinLnBrk="0" hangingPunct="1">
        <a:lnSpc>
          <a:spcPct val="90000"/>
        </a:lnSpc>
        <a:spcBef>
          <a:spcPts val="449"/>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862" rtl="0" eaLnBrk="1" latinLnBrk="0" hangingPunct="1">
        <a:defRPr sz="1620" kern="1200">
          <a:solidFill>
            <a:schemeClr val="tx1"/>
          </a:solidFill>
          <a:latin typeface="+mn-lt"/>
          <a:ea typeface="+mn-ea"/>
          <a:cs typeface="+mn-cs"/>
        </a:defRPr>
      </a:lvl1pPr>
      <a:lvl2pPr marL="411432" algn="l" defTabSz="822862" rtl="0" eaLnBrk="1" latinLnBrk="0" hangingPunct="1">
        <a:defRPr sz="1620" kern="1200">
          <a:solidFill>
            <a:schemeClr val="tx1"/>
          </a:solidFill>
          <a:latin typeface="+mn-lt"/>
          <a:ea typeface="+mn-ea"/>
          <a:cs typeface="+mn-cs"/>
        </a:defRPr>
      </a:lvl2pPr>
      <a:lvl3pPr marL="822862" algn="l" defTabSz="822862" rtl="0" eaLnBrk="1" latinLnBrk="0" hangingPunct="1">
        <a:defRPr sz="1620" kern="1200">
          <a:solidFill>
            <a:schemeClr val="tx1"/>
          </a:solidFill>
          <a:latin typeface="+mn-lt"/>
          <a:ea typeface="+mn-ea"/>
          <a:cs typeface="+mn-cs"/>
        </a:defRPr>
      </a:lvl3pPr>
      <a:lvl4pPr marL="1234292" algn="l" defTabSz="822862" rtl="0" eaLnBrk="1" latinLnBrk="0" hangingPunct="1">
        <a:defRPr sz="1620" kern="1200">
          <a:solidFill>
            <a:schemeClr val="tx1"/>
          </a:solidFill>
          <a:latin typeface="+mn-lt"/>
          <a:ea typeface="+mn-ea"/>
          <a:cs typeface="+mn-cs"/>
        </a:defRPr>
      </a:lvl4pPr>
      <a:lvl5pPr marL="1645726" algn="l" defTabSz="822862" rtl="0" eaLnBrk="1" latinLnBrk="0" hangingPunct="1">
        <a:defRPr sz="1620" kern="1200">
          <a:solidFill>
            <a:schemeClr val="tx1"/>
          </a:solidFill>
          <a:latin typeface="+mn-lt"/>
          <a:ea typeface="+mn-ea"/>
          <a:cs typeface="+mn-cs"/>
        </a:defRPr>
      </a:lvl5pPr>
      <a:lvl6pPr marL="2057155" algn="l" defTabSz="822862" rtl="0" eaLnBrk="1" latinLnBrk="0" hangingPunct="1">
        <a:defRPr sz="1620" kern="1200">
          <a:solidFill>
            <a:schemeClr val="tx1"/>
          </a:solidFill>
          <a:latin typeface="+mn-lt"/>
          <a:ea typeface="+mn-ea"/>
          <a:cs typeface="+mn-cs"/>
        </a:defRPr>
      </a:lvl6pPr>
      <a:lvl7pPr marL="2468584" algn="l" defTabSz="822862" rtl="0" eaLnBrk="1" latinLnBrk="0" hangingPunct="1">
        <a:defRPr sz="1620" kern="1200">
          <a:solidFill>
            <a:schemeClr val="tx1"/>
          </a:solidFill>
          <a:latin typeface="+mn-lt"/>
          <a:ea typeface="+mn-ea"/>
          <a:cs typeface="+mn-cs"/>
        </a:defRPr>
      </a:lvl7pPr>
      <a:lvl8pPr marL="2880015" algn="l" defTabSz="822862" rtl="0" eaLnBrk="1" latinLnBrk="0" hangingPunct="1">
        <a:defRPr sz="1620" kern="1200">
          <a:solidFill>
            <a:schemeClr val="tx1"/>
          </a:solidFill>
          <a:latin typeface="+mn-lt"/>
          <a:ea typeface="+mn-ea"/>
          <a:cs typeface="+mn-cs"/>
        </a:defRPr>
      </a:lvl8pPr>
      <a:lvl9pPr marL="3291446" algn="l" defTabSz="822862"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up of a forest floor&#10;&#10;Description automatically generated">
            <a:extLst>
              <a:ext uri="{FF2B5EF4-FFF2-40B4-BE49-F238E27FC236}">
                <a16:creationId xmlns:a16="http://schemas.microsoft.com/office/drawing/2014/main" id="{7FD088C1-45B5-7405-1801-DFFCB921B339}"/>
              </a:ext>
            </a:extLst>
          </p:cNvPr>
          <p:cNvPicPr>
            <a:picLocks noChangeAspect="1"/>
          </p:cNvPicPr>
          <p:nvPr/>
        </p:nvPicPr>
        <p:blipFill rotWithShape="1">
          <a:blip r:embed="rId2"/>
          <a:srcRect l="14672" r="2661"/>
          <a:stretch/>
        </p:blipFill>
        <p:spPr>
          <a:xfrm>
            <a:off x="20" y="10"/>
            <a:ext cx="12191980" cy="6857990"/>
          </a:xfrm>
          <a:prstGeom prst="rect">
            <a:avLst/>
          </a:prstGeom>
        </p:spPr>
      </p:pic>
      <p:sp>
        <p:nvSpPr>
          <p:cNvPr id="19" name="Freeform: Shape 1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plants&#10;&#10;Description automatically generated">
            <a:extLst>
              <a:ext uri="{FF2B5EF4-FFF2-40B4-BE49-F238E27FC236}">
                <a16:creationId xmlns:a16="http://schemas.microsoft.com/office/drawing/2014/main" id="{BBA2F5A8-F233-F8F9-7F79-E6458C39A800}"/>
              </a:ext>
            </a:extLst>
          </p:cNvPr>
          <p:cNvPicPr>
            <a:picLocks noChangeAspect="1"/>
          </p:cNvPicPr>
          <p:nvPr/>
        </p:nvPicPr>
        <p:blipFill rotWithShape="1">
          <a:blip r:embed="rId3"/>
          <a:srcRect l="6479" r="9007"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5" name="TextBox 4">
            <a:extLst>
              <a:ext uri="{FF2B5EF4-FFF2-40B4-BE49-F238E27FC236}">
                <a16:creationId xmlns:a16="http://schemas.microsoft.com/office/drawing/2014/main" id="{955759C2-A68F-10F3-44C7-CC9AE6A534B5}"/>
              </a:ext>
            </a:extLst>
          </p:cNvPr>
          <p:cNvSpPr txBox="1"/>
          <p:nvPr/>
        </p:nvSpPr>
        <p:spPr>
          <a:xfrm>
            <a:off x="1672119" y="270132"/>
            <a:ext cx="3547154" cy="1261884"/>
          </a:xfrm>
          <a:prstGeom prst="rect">
            <a:avLst/>
          </a:prstGeom>
          <a:solidFill>
            <a:schemeClr val="accent6">
              <a:alpha val="3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hr-Cher-US" sz="3800" b="0" i="0" u="none" strike="noStrike" kern="1200" cap="none" spc="-50" normalizeH="0" baseline="0" noProof="0" dirty="0">
                <a:ln>
                  <a:noFill/>
                </a:ln>
                <a:solidFill>
                  <a:prstClr val="white"/>
                </a:solidFill>
                <a:effectLst>
                  <a:outerShdw blurRad="50800" dist="38100" dir="2700000" algn="tl" rotWithShape="0">
                    <a:prstClr val="black">
                      <a:alpha val="40000"/>
                    </a:prstClr>
                  </a:outerShdw>
                </a:effectLst>
                <a:uLnTx/>
                <a:uFillTx/>
                <a:latin typeface="Plantagenet Cherokee" panose="02020602070100000000" pitchFamily="18" charset="0"/>
                <a:ea typeface="+mn-ea"/>
                <a:cs typeface="Segoe UI Semilight" panose="020B0402040204020203" pitchFamily="34" charset="0"/>
              </a:rPr>
              <a:t>ᎤᏩᏍᏘᎭ</a:t>
            </a:r>
            <a:r>
              <a:rPr kumimoji="0" lang="en-US" sz="3800" b="0" i="0" u="none" strike="noStrike" kern="1200" cap="none" spc="-5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Segoe UI Semilight" panose="020B0402040204020203" pitchFamily="34" charset="0"/>
              </a:rPr>
              <a:t>, </a:t>
            </a:r>
            <a:r>
              <a:rPr kumimoji="0" lang="en-US" sz="3800" b="0" i="0" u="none" strike="noStrike" kern="1200" cap="none" spc="-50" normalizeH="0" baseline="0" noProof="0" dirty="0" err="1">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Segoe UI Semilight" panose="020B0402040204020203" pitchFamily="34" charset="0"/>
              </a:rPr>
              <a:t>Wasdi</a:t>
            </a:r>
            <a:r>
              <a:rPr kumimoji="0" lang="en-US" sz="3800" b="0" i="0" u="none" strike="noStrike" kern="1200" cap="none" spc="-5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Segoe UI Semilight" panose="020B0402040204020203" pitchFamily="34" charset="0"/>
              </a:rPr>
              <a:t>, Ramps</a:t>
            </a:r>
            <a:endParaRPr kumimoji="0" lang="en-US" sz="3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230498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FC29D54-036A-4639-B198-291BD7D62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3C07DA0-7F46-4C18-A505-27591F4AB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owl of food with vegetables&#10;&#10;Description automatically generated">
            <a:extLst>
              <a:ext uri="{FF2B5EF4-FFF2-40B4-BE49-F238E27FC236}">
                <a16:creationId xmlns:a16="http://schemas.microsoft.com/office/drawing/2014/main" id="{04CF73D0-F03B-C60E-6442-A16940AA4464}"/>
              </a:ext>
            </a:extLst>
          </p:cNvPr>
          <p:cNvPicPr>
            <a:picLocks noChangeAspect="1"/>
          </p:cNvPicPr>
          <p:nvPr/>
        </p:nvPicPr>
        <p:blipFill rotWithShape="1">
          <a:blip r:embed="rId2"/>
          <a:srcRect t="3769" b="18454"/>
          <a:stretch/>
        </p:blipFill>
        <p:spPr>
          <a:xfrm>
            <a:off x="643467" y="643467"/>
            <a:ext cx="5372099" cy="5571066"/>
          </a:xfrm>
          <a:prstGeom prst="rect">
            <a:avLst/>
          </a:prstGeom>
        </p:spPr>
      </p:pic>
      <p:pic>
        <p:nvPicPr>
          <p:cNvPr id="4" name="Picture 3" descr="A plate of food with a fork&#10;&#10;Description automatically generated">
            <a:extLst>
              <a:ext uri="{FF2B5EF4-FFF2-40B4-BE49-F238E27FC236}">
                <a16:creationId xmlns:a16="http://schemas.microsoft.com/office/drawing/2014/main" id="{2DA51BC6-A955-9EAF-D945-FF1055B61E9B}"/>
              </a:ext>
            </a:extLst>
          </p:cNvPr>
          <p:cNvPicPr>
            <a:picLocks noChangeAspect="1"/>
          </p:cNvPicPr>
          <p:nvPr/>
        </p:nvPicPr>
        <p:blipFill rotWithShape="1">
          <a:blip r:embed="rId3">
            <a:extLst>
              <a:ext uri="{28A0092B-C50C-407E-A947-70E740481C1C}">
                <a14:useLocalDpi xmlns:a14="http://schemas.microsoft.com/office/drawing/2010/main" val="0"/>
              </a:ext>
            </a:extLst>
          </a:blip>
          <a:srcRect r="22222"/>
          <a:stretch/>
        </p:blipFill>
        <p:spPr>
          <a:xfrm rot="5400000">
            <a:off x="6076949" y="740410"/>
            <a:ext cx="5571066" cy="5372099"/>
          </a:xfrm>
          <a:prstGeom prst="rect">
            <a:avLst/>
          </a:prstGeom>
        </p:spPr>
      </p:pic>
    </p:spTree>
    <p:extLst>
      <p:ext uri="{BB962C8B-B14F-4D97-AF65-F5344CB8AC3E}">
        <p14:creationId xmlns:p14="http://schemas.microsoft.com/office/powerpoint/2010/main" val="873628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704FCA-8A91-6118-38FD-31C9E073572B}"/>
              </a:ext>
            </a:extLst>
          </p:cNvPr>
          <p:cNvSpPr>
            <a:spLocks noGrp="1"/>
          </p:cNvSpPr>
          <p:nvPr>
            <p:ph type="title"/>
          </p:nvPr>
        </p:nvSpPr>
        <p:spPr/>
        <p:txBody>
          <a:bodyPr>
            <a:normAutofit/>
          </a:bodyPr>
          <a:lstStyle/>
          <a:p>
            <a:r>
              <a:rPr lang="en-US" sz="4000" b="0" dirty="0">
                <a:solidFill>
                  <a:srgbClr val="096D49"/>
                </a:solidFill>
                <a:latin typeface="Avenir Next LT Pro" panose="020B0504020202020204" pitchFamily="34" charset="0"/>
              </a:rPr>
              <a:t>Cherokee-led harvest experiments</a:t>
            </a:r>
          </a:p>
        </p:txBody>
      </p:sp>
      <p:sp>
        <p:nvSpPr>
          <p:cNvPr id="7" name="Content Placeholder 6">
            <a:extLst>
              <a:ext uri="{FF2B5EF4-FFF2-40B4-BE49-F238E27FC236}">
                <a16:creationId xmlns:a16="http://schemas.microsoft.com/office/drawing/2014/main" id="{6E0DBF18-46C3-47FD-671F-38D35E47CAB7}"/>
              </a:ext>
            </a:extLst>
          </p:cNvPr>
          <p:cNvSpPr>
            <a:spLocks noGrp="1"/>
          </p:cNvSpPr>
          <p:nvPr>
            <p:ph sz="half" idx="1"/>
          </p:nvPr>
        </p:nvSpPr>
        <p:spPr>
          <a:solidFill>
            <a:srgbClr val="046249"/>
          </a:solidFill>
        </p:spPr>
        <p:txBody>
          <a:bodyPr>
            <a:normAutofit/>
          </a:bodyPr>
          <a:lstStyle/>
          <a:p>
            <a:pPr marL="380990" indent="-380990" algn="l">
              <a:buFont typeface="Arial" panose="020B0604020202020204" pitchFamily="34" charset="0"/>
              <a:buChar char="•"/>
            </a:pPr>
            <a:r>
              <a:rPr lang="en-US" sz="2400" dirty="0"/>
              <a:t>Centering Cherokee knowledge and harvesting practices in research</a:t>
            </a:r>
          </a:p>
          <a:p>
            <a:pPr marL="380990" indent="-380990" algn="l">
              <a:buFont typeface="Arial" panose="020B0604020202020204" pitchFamily="34" charset="0"/>
              <a:buChar char="•"/>
            </a:pPr>
            <a:r>
              <a:rPr lang="en-US" sz="2400" dirty="0"/>
              <a:t>Supporting access </a:t>
            </a:r>
            <a:r>
              <a:rPr lang="en-US" sz="2400"/>
              <a:t>and co-stewardship </a:t>
            </a:r>
            <a:r>
              <a:rPr lang="en-US" sz="2400" dirty="0"/>
              <a:t>on federal lands towards food sovereignty</a:t>
            </a:r>
          </a:p>
          <a:p>
            <a:pPr marL="380990" indent="-380990" algn="l">
              <a:buFont typeface="Arial" panose="020B0604020202020204" pitchFamily="34" charset="0"/>
              <a:buChar char="•"/>
            </a:pPr>
            <a:r>
              <a:rPr lang="en-US" sz="2400" dirty="0"/>
              <a:t>Exploring how the presence and harvest of </a:t>
            </a:r>
            <a:r>
              <a:rPr lang="en-US" sz="2400" dirty="0" err="1"/>
              <a:t>wasdi</a:t>
            </a:r>
            <a:r>
              <a:rPr lang="en-US" sz="2400" dirty="0"/>
              <a:t> influences nitrogen cycling and soil fertility</a:t>
            </a:r>
          </a:p>
        </p:txBody>
      </p:sp>
      <p:pic>
        <p:nvPicPr>
          <p:cNvPr id="8" name="Picture 7">
            <a:extLst>
              <a:ext uri="{FF2B5EF4-FFF2-40B4-BE49-F238E27FC236}">
                <a16:creationId xmlns:a16="http://schemas.microsoft.com/office/drawing/2014/main" id="{64405835-964A-1A54-95FC-945FC9C2D495}"/>
              </a:ext>
            </a:extLst>
          </p:cNvPr>
          <p:cNvPicPr>
            <a:picLocks noChangeAspect="1"/>
          </p:cNvPicPr>
          <p:nvPr/>
        </p:nvPicPr>
        <p:blipFill>
          <a:blip r:embed="rId3"/>
          <a:stretch>
            <a:fillRect/>
          </a:stretch>
        </p:blipFill>
        <p:spPr>
          <a:xfrm>
            <a:off x="6217938" y="1062397"/>
            <a:ext cx="3440836" cy="2608987"/>
          </a:xfrm>
          <a:prstGeom prst="rect">
            <a:avLst/>
          </a:prstGeom>
        </p:spPr>
      </p:pic>
      <p:pic>
        <p:nvPicPr>
          <p:cNvPr id="9" name="Picture 8">
            <a:extLst>
              <a:ext uri="{FF2B5EF4-FFF2-40B4-BE49-F238E27FC236}">
                <a16:creationId xmlns:a16="http://schemas.microsoft.com/office/drawing/2014/main" id="{9E8CEEF4-0C53-A926-3184-1A9CE39390C5}"/>
              </a:ext>
            </a:extLst>
          </p:cNvPr>
          <p:cNvPicPr>
            <a:picLocks noChangeAspect="1"/>
          </p:cNvPicPr>
          <p:nvPr/>
        </p:nvPicPr>
        <p:blipFill rotWithShape="1">
          <a:blip r:embed="rId4"/>
          <a:srcRect b="12799"/>
          <a:stretch/>
        </p:blipFill>
        <p:spPr>
          <a:xfrm>
            <a:off x="9635111" y="1068120"/>
            <a:ext cx="2556889" cy="3664654"/>
          </a:xfrm>
          <a:prstGeom prst="rect">
            <a:avLst/>
          </a:prstGeom>
          <a:ln>
            <a:noFill/>
          </a:ln>
          <a:effectLst/>
        </p:spPr>
      </p:pic>
      <p:pic>
        <p:nvPicPr>
          <p:cNvPr id="2" name="Picture 1">
            <a:extLst>
              <a:ext uri="{FF2B5EF4-FFF2-40B4-BE49-F238E27FC236}">
                <a16:creationId xmlns:a16="http://schemas.microsoft.com/office/drawing/2014/main" id="{00FE727A-7B79-CEF1-D9DD-AEFB4EBB6209}"/>
              </a:ext>
            </a:extLst>
          </p:cNvPr>
          <p:cNvPicPr>
            <a:picLocks noChangeAspect="1"/>
          </p:cNvPicPr>
          <p:nvPr/>
        </p:nvPicPr>
        <p:blipFill>
          <a:blip r:embed="rId5"/>
          <a:stretch>
            <a:fillRect/>
          </a:stretch>
        </p:blipFill>
        <p:spPr>
          <a:xfrm>
            <a:off x="9597984" y="4594664"/>
            <a:ext cx="2594016" cy="2390434"/>
          </a:xfrm>
          <a:prstGeom prst="rect">
            <a:avLst/>
          </a:prstGeom>
        </p:spPr>
      </p:pic>
      <p:pic>
        <p:nvPicPr>
          <p:cNvPr id="10" name="Picture Placeholder 9">
            <a:extLst>
              <a:ext uri="{FF2B5EF4-FFF2-40B4-BE49-F238E27FC236}">
                <a16:creationId xmlns:a16="http://schemas.microsoft.com/office/drawing/2014/main" id="{F25013F7-483E-0C99-157B-CDFE0477E5B4}"/>
              </a:ext>
            </a:extLst>
          </p:cNvPr>
          <p:cNvPicPr>
            <a:picLocks noGrp="1" noChangeAspect="1"/>
          </p:cNvPicPr>
          <p:nvPr>
            <p:ph type="pic" sz="quarter" idx="10"/>
          </p:nvPr>
        </p:nvPicPr>
        <p:blipFill>
          <a:blip r:embed="rId6"/>
          <a:srcRect t="9784" b="9784"/>
          <a:stretch>
            <a:fillRect/>
          </a:stretch>
        </p:blipFill>
        <p:spPr>
          <a:xfrm>
            <a:off x="6259034" y="3863561"/>
            <a:ext cx="3272377" cy="2853758"/>
          </a:xfrm>
          <a:prstGeom prst="rect">
            <a:avLst/>
          </a:prstGeom>
        </p:spPr>
      </p:pic>
    </p:spTree>
    <p:extLst>
      <p:ext uri="{BB962C8B-B14F-4D97-AF65-F5344CB8AC3E}">
        <p14:creationId xmlns:p14="http://schemas.microsoft.com/office/powerpoint/2010/main" val="3415864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8009F-0936-4377-B582-9E210B446AE7}"/>
              </a:ext>
            </a:extLst>
          </p:cNvPr>
          <p:cNvSpPr>
            <a:spLocks noGrp="1"/>
          </p:cNvSpPr>
          <p:nvPr>
            <p:ph type="title" idx="4294967295"/>
          </p:nvPr>
        </p:nvSpPr>
        <p:spPr>
          <a:xfrm>
            <a:off x="738188" y="365125"/>
            <a:ext cx="11453812" cy="1325563"/>
          </a:xfrm>
        </p:spPr>
        <p:txBody>
          <a:bodyPr/>
          <a:lstStyle/>
          <a:p>
            <a:r>
              <a:rPr lang="en-US" dirty="0">
                <a:solidFill>
                  <a:srgbClr val="0A764F"/>
                </a:solidFill>
                <a:latin typeface="Avenir Next LT Pro" panose="020B0504020202020204" pitchFamily="34" charset="0"/>
                <a:ea typeface="Segoe UI Black" panose="020B0A02040204020203" pitchFamily="34" charset="0"/>
                <a:cs typeface="Segoe UI Semilight" panose="020B0402040204020203" pitchFamily="34" charset="0"/>
              </a:rPr>
              <a:t>Ramps Populations and Climate in the Southern Appalachians</a:t>
            </a:r>
          </a:p>
        </p:txBody>
      </p:sp>
      <p:sp>
        <p:nvSpPr>
          <p:cNvPr id="3" name="Content Placeholder 2">
            <a:extLst>
              <a:ext uri="{FF2B5EF4-FFF2-40B4-BE49-F238E27FC236}">
                <a16:creationId xmlns:a16="http://schemas.microsoft.com/office/drawing/2014/main" id="{93903583-A7FD-4104-9426-35B7D293D88D}"/>
              </a:ext>
            </a:extLst>
          </p:cNvPr>
          <p:cNvSpPr>
            <a:spLocks noGrp="1"/>
          </p:cNvSpPr>
          <p:nvPr>
            <p:ph idx="4294967295"/>
          </p:nvPr>
        </p:nvSpPr>
        <p:spPr>
          <a:xfrm>
            <a:off x="7773988" y="1825625"/>
            <a:ext cx="4418012" cy="4351338"/>
          </a:xfrm>
        </p:spPr>
        <p:txBody>
          <a:bodyPr/>
          <a:lstStyle/>
          <a:p>
            <a:r>
              <a:rPr lang="en-US">
                <a:solidFill>
                  <a:schemeClr val="accent1">
                    <a:lumMod val="75000"/>
                  </a:schemeClr>
                </a:solidFill>
                <a:latin typeface="Segoe UI Semilight" panose="020B0402040204020203" pitchFamily="34" charset="0"/>
                <a:cs typeface="Segoe UI Semilight" panose="020B0402040204020203" pitchFamily="34" charset="0"/>
              </a:rPr>
              <a:t>Established in 1999</a:t>
            </a:r>
          </a:p>
          <a:p>
            <a:pPr marL="0" indent="0">
              <a:buNone/>
            </a:pPr>
            <a:endParaRPr lang="en-US">
              <a:solidFill>
                <a:schemeClr val="accent1">
                  <a:lumMod val="75000"/>
                </a:schemeClr>
              </a:solidFill>
              <a:latin typeface="Segoe UI Semilight" panose="020B0402040204020203" pitchFamily="34" charset="0"/>
              <a:cs typeface="Segoe UI Semilight" panose="020B0402040204020203" pitchFamily="34" charset="0"/>
            </a:endParaRPr>
          </a:p>
          <a:p>
            <a:r>
              <a:rPr lang="en-US">
                <a:solidFill>
                  <a:schemeClr val="accent1">
                    <a:lumMod val="75000"/>
                  </a:schemeClr>
                </a:solidFill>
                <a:latin typeface="Segoe UI Semilight" panose="020B0402040204020203" pitchFamily="34" charset="0"/>
                <a:cs typeface="Segoe UI Semilight" panose="020B0402040204020203" pitchFamily="34" charset="0"/>
              </a:rPr>
              <a:t>25 populations by 2005</a:t>
            </a:r>
          </a:p>
          <a:p>
            <a:pPr marL="0" indent="0">
              <a:buNone/>
            </a:pPr>
            <a:endParaRPr lang="en-US">
              <a:solidFill>
                <a:schemeClr val="accent1">
                  <a:lumMod val="75000"/>
                </a:schemeClr>
              </a:solidFill>
              <a:latin typeface="Segoe UI Semilight" panose="020B0402040204020203" pitchFamily="34" charset="0"/>
              <a:cs typeface="Segoe UI Semilight" panose="020B0402040204020203" pitchFamily="34" charset="0"/>
            </a:endParaRPr>
          </a:p>
          <a:p>
            <a:r>
              <a:rPr lang="en-US">
                <a:solidFill>
                  <a:schemeClr val="accent1">
                    <a:lumMod val="75000"/>
                  </a:schemeClr>
                </a:solidFill>
                <a:latin typeface="Segoe UI Semilight" panose="020B0402040204020203" pitchFamily="34" charset="0"/>
                <a:cs typeface="Segoe UI Semilight" panose="020B0402040204020203" pitchFamily="34" charset="0"/>
              </a:rPr>
              <a:t>Elevational gradient</a:t>
            </a:r>
          </a:p>
          <a:p>
            <a:pPr marL="0" indent="0">
              <a:buNone/>
            </a:pPr>
            <a:endParaRPr lang="en-US">
              <a:solidFill>
                <a:schemeClr val="accent1">
                  <a:lumMod val="75000"/>
                </a:schemeClr>
              </a:solidFill>
              <a:latin typeface="Segoe UI Semilight" panose="020B0402040204020203" pitchFamily="34" charset="0"/>
              <a:cs typeface="Segoe UI Semilight" panose="020B0402040204020203" pitchFamily="34" charset="0"/>
            </a:endParaRPr>
          </a:p>
          <a:p>
            <a:r>
              <a:rPr lang="en-US">
                <a:solidFill>
                  <a:schemeClr val="accent1">
                    <a:lumMod val="75000"/>
                  </a:schemeClr>
                </a:solidFill>
                <a:latin typeface="Segoe UI Semilight" panose="020B0402040204020203" pitchFamily="34" charset="0"/>
                <a:cs typeface="Segoe UI Semilight" panose="020B0402040204020203" pitchFamily="34" charset="0"/>
              </a:rPr>
              <a:t>Harvest gradient</a:t>
            </a:r>
            <a:endParaRPr lang="en-US" dirty="0">
              <a:solidFill>
                <a:schemeClr val="accent1">
                  <a:lumMod val="75000"/>
                </a:schemeClr>
              </a:solidFill>
              <a:latin typeface="Segoe UI Semilight" panose="020B0402040204020203" pitchFamily="34" charset="0"/>
              <a:cs typeface="Segoe UI Semilight" panose="020B0402040204020203" pitchFamily="34" charset="0"/>
            </a:endParaRPr>
          </a:p>
        </p:txBody>
      </p:sp>
      <p:pic>
        <p:nvPicPr>
          <p:cNvPr id="4" name="Picture 3">
            <a:extLst>
              <a:ext uri="{FF2B5EF4-FFF2-40B4-BE49-F238E27FC236}">
                <a16:creationId xmlns:a16="http://schemas.microsoft.com/office/drawing/2014/main" id="{9845AE91-A009-4D74-8552-37D882415382}"/>
              </a:ext>
            </a:extLst>
          </p:cNvPr>
          <p:cNvPicPr>
            <a:picLocks noChangeAspect="1"/>
          </p:cNvPicPr>
          <p:nvPr/>
        </p:nvPicPr>
        <p:blipFill>
          <a:blip r:embed="rId2"/>
          <a:stretch>
            <a:fillRect/>
          </a:stretch>
        </p:blipFill>
        <p:spPr>
          <a:xfrm>
            <a:off x="6820795" y="1825625"/>
            <a:ext cx="4981904" cy="4368965"/>
          </a:xfrm>
          <a:prstGeom prst="rect">
            <a:avLst/>
          </a:prstGeom>
          <a:ln>
            <a:solidFill>
              <a:schemeClr val="tx1"/>
            </a:solidFill>
          </a:ln>
        </p:spPr>
      </p:pic>
      <p:sp>
        <p:nvSpPr>
          <p:cNvPr id="6" name="TextBox 5">
            <a:extLst>
              <a:ext uri="{FF2B5EF4-FFF2-40B4-BE49-F238E27FC236}">
                <a16:creationId xmlns:a16="http://schemas.microsoft.com/office/drawing/2014/main" id="{EBEDD816-69EF-4FB2-9651-2821F554AFF7}"/>
              </a:ext>
            </a:extLst>
          </p:cNvPr>
          <p:cNvSpPr txBox="1"/>
          <p:nvPr/>
        </p:nvSpPr>
        <p:spPr>
          <a:xfrm>
            <a:off x="7115259" y="6329527"/>
            <a:ext cx="479118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F0302020204030204"/>
                <a:ea typeface="+mn-ea"/>
                <a:cs typeface="+mn-cs"/>
              </a:rPr>
              <a:t>Significant decline through time (about 2%)</a:t>
            </a:r>
            <a:endPar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7" name="Picture 10" descr="IMG_2092.jpg">
            <a:extLst>
              <a:ext uri="{FF2B5EF4-FFF2-40B4-BE49-F238E27FC236}">
                <a16:creationId xmlns:a16="http://schemas.microsoft.com/office/drawing/2014/main" id="{8C985558-6976-4B55-B4CA-F45E4DCB18D0}"/>
              </a:ext>
            </a:extLst>
          </p:cNvPr>
          <p:cNvPicPr>
            <a:picLocks noChangeAspect="1"/>
          </p:cNvPicPr>
          <p:nvPr/>
        </p:nvPicPr>
        <p:blipFill>
          <a:blip r:embed="rId3" cstate="print"/>
          <a:srcRect/>
          <a:stretch>
            <a:fillRect/>
          </a:stretch>
        </p:blipFill>
        <p:spPr bwMode="auto">
          <a:xfrm>
            <a:off x="620465" y="1825625"/>
            <a:ext cx="5801784" cy="4351338"/>
          </a:xfrm>
          <a:prstGeom prst="rect">
            <a:avLst/>
          </a:prstGeom>
          <a:noFill/>
          <a:ln w="9525">
            <a:solidFill>
              <a:srgbClr val="990033"/>
            </a:solidFill>
            <a:miter lim="800000"/>
            <a:headEnd/>
            <a:tailEnd/>
          </a:ln>
        </p:spPr>
      </p:pic>
    </p:spTree>
    <p:extLst>
      <p:ext uri="{BB962C8B-B14F-4D97-AF65-F5344CB8AC3E}">
        <p14:creationId xmlns:p14="http://schemas.microsoft.com/office/powerpoint/2010/main" val="147290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90927F-2B44-7267-DFE5-38C171CD24E7}"/>
              </a:ext>
            </a:extLst>
          </p:cNvPr>
          <p:cNvSpPr>
            <a:spLocks noGrp="1"/>
          </p:cNvSpPr>
          <p:nvPr>
            <p:ph type="pic" sz="quarter" idx="10"/>
          </p:nvPr>
        </p:nvSpPr>
        <p:spPr/>
        <p:txBody>
          <a:bodyPr/>
          <a:lstStyle/>
          <a:p>
            <a:endParaRPr lang="en-US"/>
          </a:p>
        </p:txBody>
      </p:sp>
      <p:sp>
        <p:nvSpPr>
          <p:cNvPr id="5" name="Title 1">
            <a:extLst>
              <a:ext uri="{FF2B5EF4-FFF2-40B4-BE49-F238E27FC236}">
                <a16:creationId xmlns:a16="http://schemas.microsoft.com/office/drawing/2014/main" id="{2BF4E365-A4EB-74B5-D1CC-CEC669537550}"/>
              </a:ext>
            </a:extLst>
          </p:cNvPr>
          <p:cNvSpPr>
            <a:spLocks noGrp="1"/>
          </p:cNvSpPr>
          <p:nvPr>
            <p:ph type="title"/>
          </p:nvPr>
        </p:nvSpPr>
        <p:spPr>
          <a:xfrm>
            <a:off x="452967" y="139700"/>
            <a:ext cx="11529484" cy="922867"/>
          </a:xfrm>
        </p:spPr>
        <p:txBody>
          <a:bodyPr anchor="b">
            <a:normAutofit/>
          </a:bodyPr>
          <a:lstStyle/>
          <a:p>
            <a:r>
              <a:rPr lang="chr-Cher-US" sz="4000" b="0" dirty="0">
                <a:solidFill>
                  <a:srgbClr val="1F5E3E"/>
                </a:solidFill>
              </a:rPr>
              <a:t>ᏘᎵ, </a:t>
            </a:r>
            <a:r>
              <a:rPr lang="en-US" sz="4000" b="0" dirty="0" err="1">
                <a:solidFill>
                  <a:srgbClr val="1F5E3E"/>
                </a:solidFill>
                <a:latin typeface="Avenir Next LT Pro" panose="020B0504020202020204" pitchFamily="34" charset="0"/>
              </a:rPr>
              <a:t>Tilĭ</a:t>
            </a:r>
            <a:r>
              <a:rPr lang="en-US" sz="4000" b="0" dirty="0">
                <a:solidFill>
                  <a:srgbClr val="1F5E3E"/>
                </a:solidFill>
                <a:latin typeface="Avenir Next LT Pro" panose="020B0504020202020204" pitchFamily="34" charset="0"/>
              </a:rPr>
              <a:t>, American Chestnut Restoration</a:t>
            </a:r>
          </a:p>
        </p:txBody>
      </p:sp>
      <p:sp>
        <p:nvSpPr>
          <p:cNvPr id="6" name="Content Placeholder 2">
            <a:extLst>
              <a:ext uri="{FF2B5EF4-FFF2-40B4-BE49-F238E27FC236}">
                <a16:creationId xmlns:a16="http://schemas.microsoft.com/office/drawing/2014/main" id="{32E96FB0-41EA-78DF-D593-6CB7F429B14C}"/>
              </a:ext>
            </a:extLst>
          </p:cNvPr>
          <p:cNvSpPr txBox="1">
            <a:spLocks/>
          </p:cNvSpPr>
          <p:nvPr/>
        </p:nvSpPr>
        <p:spPr>
          <a:xfrm>
            <a:off x="4592322" y="1221279"/>
            <a:ext cx="7547765" cy="5251269"/>
          </a:xfrm>
          <a:prstGeom prst="rect">
            <a:avLst/>
          </a:prstGeom>
          <a:solidFill>
            <a:schemeClr val="tx1"/>
          </a:solidFill>
        </p:spPr>
        <p:txBody>
          <a:bodyPr vert="horz" lIns="365760" tIns="60960" rIns="365760" bIns="60960" rtlCol="0" anchor="ctr" anchorCtr="0">
            <a:normAutofit/>
          </a:bodyPr>
          <a:lstStyle>
            <a:lvl1pPr marL="0" indent="0" algn="r" defTabSz="617162" rtl="0" eaLnBrk="1" latinLnBrk="0" hangingPunct="1">
              <a:lnSpc>
                <a:spcPct val="95000"/>
              </a:lnSpc>
              <a:spcBef>
                <a:spcPts val="0"/>
              </a:spcBef>
              <a:spcAft>
                <a:spcPts val="500"/>
              </a:spcAft>
              <a:buFont typeface="Arial" panose="020B0604020202020204" pitchFamily="34" charset="0"/>
              <a:buNone/>
              <a:defRPr sz="1600" kern="1200">
                <a:solidFill>
                  <a:schemeClr val="bg1"/>
                </a:solidFill>
                <a:latin typeface="Source Sans Pro" panose="020B0503030403020204" pitchFamily="34" charset="0"/>
                <a:ea typeface="+mn-ea"/>
                <a:cs typeface="+mn-cs"/>
              </a:defRPr>
            </a:lvl1pPr>
            <a:lvl2pPr marL="462872" indent="-154289" algn="l" defTabSz="617162" rtl="0" eaLnBrk="1" latinLnBrk="0" hangingPunct="1">
              <a:lnSpc>
                <a:spcPct val="95000"/>
              </a:lnSpc>
              <a:spcBef>
                <a:spcPts val="0"/>
              </a:spcBef>
              <a:spcAft>
                <a:spcPts val="500"/>
              </a:spcAft>
              <a:buFont typeface="Arial" panose="020B0604020202020204" pitchFamily="34" charset="0"/>
              <a:buChar char="–"/>
              <a:defRPr sz="1600" kern="1200">
                <a:solidFill>
                  <a:schemeClr val="tx2"/>
                </a:solidFill>
                <a:latin typeface="Source Sans Pro" panose="020B0503030403020204" pitchFamily="34" charset="0"/>
                <a:ea typeface="+mn-ea"/>
                <a:cs typeface="+mn-cs"/>
              </a:defRPr>
            </a:lvl2pPr>
            <a:lvl3pPr marL="771451" indent="-154289" algn="l" defTabSz="617162" rtl="0" eaLnBrk="1" latinLnBrk="0" hangingPunct="1">
              <a:lnSpc>
                <a:spcPct val="95000"/>
              </a:lnSpc>
              <a:spcBef>
                <a:spcPts val="0"/>
              </a:spcBef>
              <a:spcAft>
                <a:spcPts val="500"/>
              </a:spcAft>
              <a:buFont typeface="Arial" panose="020B0604020202020204" pitchFamily="34" charset="0"/>
              <a:buChar char="•"/>
              <a:defRPr sz="1400" kern="1200">
                <a:solidFill>
                  <a:schemeClr val="tx2"/>
                </a:solidFill>
                <a:latin typeface="Source Sans Pro" panose="020B0503030403020204" pitchFamily="34" charset="0"/>
                <a:ea typeface="+mn-ea"/>
                <a:cs typeface="+mn-cs"/>
              </a:defRPr>
            </a:lvl3pPr>
            <a:lvl4pPr marL="1080032" indent="-154289" algn="l" defTabSz="617162" rtl="0" eaLnBrk="1" latinLnBrk="0" hangingPunct="1">
              <a:lnSpc>
                <a:spcPct val="95000"/>
              </a:lnSpc>
              <a:spcBef>
                <a:spcPts val="0"/>
              </a:spcBef>
              <a:spcAft>
                <a:spcPts val="500"/>
              </a:spcAft>
              <a:buFont typeface="Arial" panose="020B0604020202020204" pitchFamily="34" charset="0"/>
              <a:buChar char="–"/>
              <a:defRPr sz="1400" kern="1200">
                <a:solidFill>
                  <a:schemeClr val="tx2"/>
                </a:solidFill>
                <a:latin typeface="Source Sans Pro" panose="020B0503030403020204" pitchFamily="34" charset="0"/>
                <a:ea typeface="+mn-ea"/>
                <a:cs typeface="+mn-cs"/>
              </a:defRPr>
            </a:lvl4pPr>
            <a:lvl5pPr marL="1388615" indent="-154289" algn="l" defTabSz="617162" rtl="0" eaLnBrk="1" latinLnBrk="0" hangingPunct="1">
              <a:lnSpc>
                <a:spcPct val="95000"/>
              </a:lnSpc>
              <a:spcBef>
                <a:spcPts val="0"/>
              </a:spcBef>
              <a:spcAft>
                <a:spcPts val="500"/>
              </a:spcAft>
              <a:buFont typeface="Arial" panose="020B0604020202020204" pitchFamily="34" charset="0"/>
              <a:buChar char="•"/>
              <a:defRPr sz="1400" kern="1200">
                <a:solidFill>
                  <a:schemeClr val="tx2"/>
                </a:solidFill>
                <a:latin typeface="Source Sans Pro" panose="020B0503030403020204" pitchFamily="34" charset="0"/>
                <a:ea typeface="+mn-ea"/>
                <a:cs typeface="+mn-cs"/>
              </a:defRPr>
            </a:lvl5pPr>
            <a:lvl6pPr marL="1697192"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6pPr>
            <a:lvl7pPr marL="2005775"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7pPr>
            <a:lvl8pPr marL="2314355"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8pPr>
            <a:lvl9pPr marL="2622937"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9pPr>
          </a:lstStyle>
          <a:p>
            <a:pPr marL="380990" indent="-380990" algn="l" defTabSz="822862">
              <a:spcAft>
                <a:spcPts val="667"/>
              </a:spcAft>
              <a:buFont typeface="Arial" panose="020B0604020202020204" pitchFamily="34" charset="0"/>
              <a:buChar char="•"/>
            </a:pPr>
            <a:r>
              <a:rPr lang="en-US" sz="2400" dirty="0">
                <a:solidFill>
                  <a:srgbClr val="FFFFFF"/>
                </a:solidFill>
                <a:latin typeface="Avenir Next LT Pro" panose="020B0504020202020204" pitchFamily="34" charset="0"/>
              </a:rPr>
              <a:t>The Eastern Band of Cherokee Indians is engaging with multiple partners to consider restoration of ᏘᎵ, </a:t>
            </a:r>
            <a:r>
              <a:rPr lang="en-US" sz="2400" dirty="0" err="1">
                <a:solidFill>
                  <a:srgbClr val="FFFFFF"/>
                </a:solidFill>
                <a:latin typeface="Avenir Next LT Pro" panose="020B0504020202020204" pitchFamily="34" charset="0"/>
              </a:rPr>
              <a:t>Tilĭ</a:t>
            </a:r>
            <a:r>
              <a:rPr lang="en-US" sz="2400" dirty="0">
                <a:solidFill>
                  <a:srgbClr val="FFFFFF"/>
                </a:solidFill>
                <a:latin typeface="Avenir Next LT Pro" panose="020B0504020202020204" pitchFamily="34" charset="0"/>
              </a:rPr>
              <a:t>΄, American chestnut, to the Qualla Boundary. </a:t>
            </a:r>
          </a:p>
          <a:p>
            <a:pPr marL="380990" indent="-380990" algn="l" defTabSz="822862">
              <a:spcAft>
                <a:spcPts val="667"/>
              </a:spcAft>
              <a:buFont typeface="Arial" panose="020B0604020202020204" pitchFamily="34" charset="0"/>
              <a:buChar char="•"/>
            </a:pPr>
            <a:r>
              <a:rPr lang="en-US" sz="2400" dirty="0">
                <a:solidFill>
                  <a:srgbClr val="FFFFFF"/>
                </a:solidFill>
                <a:latin typeface="Avenir Next LT Pro" panose="020B0504020202020204" pitchFamily="34" charset="0"/>
              </a:rPr>
              <a:t>ECBI citizens may place more importance in restoring chestnut as a food source, for both humans and wildlife, as opposed to timber values.</a:t>
            </a:r>
          </a:p>
          <a:p>
            <a:pPr marL="380990" indent="-380990" algn="l" defTabSz="822862">
              <a:spcAft>
                <a:spcPts val="667"/>
              </a:spcAft>
              <a:buFont typeface="Arial" panose="020B0604020202020204" pitchFamily="34" charset="0"/>
              <a:buChar char="•"/>
            </a:pPr>
            <a:r>
              <a:rPr lang="en-US" sz="2400" dirty="0">
                <a:solidFill>
                  <a:srgbClr val="FFFFFF"/>
                </a:solidFill>
                <a:latin typeface="Avenir Next LT Pro" panose="020B0504020202020204" pitchFamily="34" charset="0"/>
              </a:rPr>
              <a:t>Support community-based decision making around culturally appropriate restoration strategies</a:t>
            </a:r>
          </a:p>
        </p:txBody>
      </p:sp>
      <p:pic>
        <p:nvPicPr>
          <p:cNvPr id="7" name="Picture 6">
            <a:extLst>
              <a:ext uri="{FF2B5EF4-FFF2-40B4-BE49-F238E27FC236}">
                <a16:creationId xmlns:a16="http://schemas.microsoft.com/office/drawing/2014/main" id="{3306A27F-36CF-CA07-2E59-67DC53BE504C}"/>
              </a:ext>
            </a:extLst>
          </p:cNvPr>
          <p:cNvPicPr>
            <a:picLocks noChangeAspect="1"/>
          </p:cNvPicPr>
          <p:nvPr/>
        </p:nvPicPr>
        <p:blipFill>
          <a:blip r:embed="rId3"/>
          <a:stretch>
            <a:fillRect/>
          </a:stretch>
        </p:blipFill>
        <p:spPr>
          <a:xfrm>
            <a:off x="596053" y="1235869"/>
            <a:ext cx="3725335" cy="5365499"/>
          </a:xfrm>
          <a:prstGeom prst="rect">
            <a:avLst/>
          </a:prstGeom>
        </p:spPr>
      </p:pic>
    </p:spTree>
    <p:extLst>
      <p:ext uri="{BB962C8B-B14F-4D97-AF65-F5344CB8AC3E}">
        <p14:creationId xmlns:p14="http://schemas.microsoft.com/office/powerpoint/2010/main" val="2395248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8588E0E7-5BD3-26C9-2D3C-5F329AD74A46}"/>
              </a:ext>
            </a:extLst>
          </p:cNvPr>
          <p:cNvPicPr>
            <a:picLocks noChangeAspect="1"/>
          </p:cNvPicPr>
          <p:nvPr/>
        </p:nvPicPr>
        <p:blipFill rotWithShape="1">
          <a:blip r:embed="rId2"/>
          <a:srcRect l="3572" r="1" b="1"/>
          <a:stretch/>
        </p:blipFill>
        <p:spPr>
          <a:xfrm>
            <a:off x="321734" y="321733"/>
            <a:ext cx="5674894" cy="3030842"/>
          </a:xfrm>
          <a:prstGeom prst="rect">
            <a:avLst/>
          </a:prstGeom>
        </p:spPr>
      </p:pic>
      <p:pic>
        <p:nvPicPr>
          <p:cNvPr id="6" name="Picture 5" descr="A group of bamboo trees&#10;&#10;Description automatically generated">
            <a:extLst>
              <a:ext uri="{FF2B5EF4-FFF2-40B4-BE49-F238E27FC236}">
                <a16:creationId xmlns:a16="http://schemas.microsoft.com/office/drawing/2014/main" id="{D6A3AE37-FFBF-9B6E-479C-A90649208510}"/>
              </a:ext>
            </a:extLst>
          </p:cNvPr>
          <p:cNvPicPr>
            <a:picLocks noChangeAspect="1"/>
          </p:cNvPicPr>
          <p:nvPr/>
        </p:nvPicPr>
        <p:blipFill rotWithShape="1">
          <a:blip r:embed="rId3">
            <a:extLst>
              <a:ext uri="{28A0092B-C50C-407E-A947-70E740481C1C}">
                <a14:useLocalDpi xmlns:a14="http://schemas.microsoft.com/office/drawing/2010/main" val="0"/>
              </a:ext>
            </a:extLst>
          </a:blip>
          <a:srcRect t="7321" r="1" b="14879"/>
          <a:stretch/>
        </p:blipFill>
        <p:spPr>
          <a:xfrm>
            <a:off x="321735" y="3524289"/>
            <a:ext cx="2676579" cy="2776517"/>
          </a:xfrm>
          <a:prstGeom prst="rect">
            <a:avLst/>
          </a:prstGeom>
        </p:spPr>
      </p:pic>
      <p:pic>
        <p:nvPicPr>
          <p:cNvPr id="4" name="Picture 3" descr="A close up of a plant&#10;&#10;Description automatically generated">
            <a:extLst>
              <a:ext uri="{FF2B5EF4-FFF2-40B4-BE49-F238E27FC236}">
                <a16:creationId xmlns:a16="http://schemas.microsoft.com/office/drawing/2014/main" id="{EF0BDBD4-E476-C237-CF60-BEE87C0A40D7}"/>
              </a:ext>
            </a:extLst>
          </p:cNvPr>
          <p:cNvPicPr>
            <a:picLocks noChangeAspect="1"/>
          </p:cNvPicPr>
          <p:nvPr/>
        </p:nvPicPr>
        <p:blipFill rotWithShape="1">
          <a:blip r:embed="rId4">
            <a:extLst>
              <a:ext uri="{28A0092B-C50C-407E-A947-70E740481C1C}">
                <a14:useLocalDpi xmlns:a14="http://schemas.microsoft.com/office/drawing/2010/main" val="0"/>
              </a:ext>
            </a:extLst>
          </a:blip>
          <a:srcRect r="26352" b="1"/>
          <a:stretch/>
        </p:blipFill>
        <p:spPr>
          <a:xfrm rot="5400000">
            <a:off x="3185115" y="3489292"/>
            <a:ext cx="2785951" cy="2837076"/>
          </a:xfrm>
          <a:prstGeom prst="rect">
            <a:avLst/>
          </a:prstGeom>
        </p:spPr>
      </p:pic>
      <p:pic>
        <p:nvPicPr>
          <p:cNvPr id="8" name="Picture 7" descr="Two men standing in a forest&#10;&#10;Description automatically generated">
            <a:extLst>
              <a:ext uri="{FF2B5EF4-FFF2-40B4-BE49-F238E27FC236}">
                <a16:creationId xmlns:a16="http://schemas.microsoft.com/office/drawing/2014/main" id="{C016148D-FB05-6C08-FF51-9CE4A1958460}"/>
              </a:ext>
            </a:extLst>
          </p:cNvPr>
          <p:cNvPicPr>
            <a:picLocks noChangeAspect="1"/>
          </p:cNvPicPr>
          <p:nvPr/>
        </p:nvPicPr>
        <p:blipFill rotWithShape="1">
          <a:blip r:embed="rId5">
            <a:extLst>
              <a:ext uri="{28A0092B-C50C-407E-A947-70E740481C1C}">
                <a14:useLocalDpi xmlns:a14="http://schemas.microsoft.com/office/drawing/2010/main" val="0"/>
              </a:ext>
            </a:extLst>
          </a:blip>
          <a:srcRect l="19162" r="9652" b="-1"/>
          <a:stretch/>
        </p:blipFill>
        <p:spPr>
          <a:xfrm>
            <a:off x="6195373" y="321733"/>
            <a:ext cx="5674892" cy="5979074"/>
          </a:xfrm>
          <a:prstGeom prst="rect">
            <a:avLst/>
          </a:prstGeom>
        </p:spPr>
      </p:pic>
    </p:spTree>
    <p:extLst>
      <p:ext uri="{BB962C8B-B14F-4D97-AF65-F5344CB8AC3E}">
        <p14:creationId xmlns:p14="http://schemas.microsoft.com/office/powerpoint/2010/main" val="3940049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611F20-3C6A-C9D5-79E1-A09E68DEB131}"/>
              </a:ext>
            </a:extLst>
          </p:cNvPr>
          <p:cNvSpPr>
            <a:spLocks noGrp="1"/>
          </p:cNvSpPr>
          <p:nvPr>
            <p:ph type="title"/>
          </p:nvPr>
        </p:nvSpPr>
        <p:spPr>
          <a:xfrm>
            <a:off x="6246688" y="365126"/>
            <a:ext cx="5107110" cy="1299288"/>
          </a:xfrm>
        </p:spPr>
        <p:txBody>
          <a:bodyPr>
            <a:normAutofit fontScale="90000"/>
          </a:bodyPr>
          <a:lstStyle/>
          <a:p>
            <a:r>
              <a:rPr lang="en-US" dirty="0">
                <a:solidFill>
                  <a:srgbClr val="1F5E3E"/>
                </a:solidFill>
                <a:latin typeface="Avenir Next LT Pro" panose="020B0504020202020204" pitchFamily="34" charset="0"/>
              </a:rPr>
              <a:t>Master Participating Agreement</a:t>
            </a:r>
          </a:p>
        </p:txBody>
      </p:sp>
      <p:pic>
        <p:nvPicPr>
          <p:cNvPr id="6" name="Picture 5" descr="A hand touching a small plant">
            <a:extLst>
              <a:ext uri="{FF2B5EF4-FFF2-40B4-BE49-F238E27FC236}">
                <a16:creationId xmlns:a16="http://schemas.microsoft.com/office/drawing/2014/main" id="{D25B465D-3582-1A3B-86F0-E048A035C8F3}"/>
              </a:ext>
            </a:extLst>
          </p:cNvPr>
          <p:cNvPicPr>
            <a:picLocks noChangeAspect="1"/>
          </p:cNvPicPr>
          <p:nvPr/>
        </p:nvPicPr>
        <p:blipFill rotWithShape="1">
          <a:blip r:embed="rId2"/>
          <a:srcRect l="40467" r="-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Picture Placeholder 3">
            <a:extLst>
              <a:ext uri="{FF2B5EF4-FFF2-40B4-BE49-F238E27FC236}">
                <a16:creationId xmlns:a16="http://schemas.microsoft.com/office/drawing/2014/main" id="{B6236031-B507-CF86-F796-30EB0C55E54E}"/>
              </a:ext>
            </a:extLst>
          </p:cNvPr>
          <p:cNvSpPr>
            <a:spLocks noGrp="1"/>
          </p:cNvSpPr>
          <p:nvPr>
            <p:ph idx="1"/>
          </p:nvPr>
        </p:nvSpPr>
        <p:spPr>
          <a:xfrm>
            <a:off x="6116569" y="2029540"/>
            <a:ext cx="5544600" cy="4463335"/>
          </a:xfrm>
        </p:spPr>
        <p:txBody>
          <a:bodyPr>
            <a:normAutofit/>
          </a:bodyPr>
          <a:lstStyle/>
          <a:p>
            <a:pPr marL="0" indent="0">
              <a:buNone/>
            </a:pPr>
            <a:r>
              <a:rPr lang="en-US" sz="1800" b="1" dirty="0">
                <a:solidFill>
                  <a:srgbClr val="1F5E3E"/>
                </a:solidFill>
                <a:latin typeface="Avenir Next LT Pro" panose="020B0504020202020204" pitchFamily="34" charset="0"/>
              </a:rPr>
              <a:t>Forest Service Shall:</a:t>
            </a:r>
          </a:p>
          <a:p>
            <a:pPr marL="0" indent="0">
              <a:buNone/>
            </a:pPr>
            <a:r>
              <a:rPr lang="en-US" sz="1800" dirty="0">
                <a:solidFill>
                  <a:srgbClr val="1F5E3E"/>
                </a:solidFill>
                <a:latin typeface="Avenir Next LT Pro" panose="020B0504020202020204" pitchFamily="34" charset="0"/>
              </a:rPr>
              <a:t>Value and respect Traditional Ecological Knowledge (TEK) of the Cooperator’s and all Indigenous people. </a:t>
            </a:r>
            <a:r>
              <a:rPr lang="en-US" sz="1800" u="sng" dirty="0">
                <a:solidFill>
                  <a:srgbClr val="1F5E3E"/>
                </a:solidFill>
                <a:latin typeface="Avenir Next LT Pro" panose="020B0504020202020204" pitchFamily="34" charset="0"/>
              </a:rPr>
              <a:t>No information will be shared, presented, or published without the explicit authorization of the Tribal Nations</a:t>
            </a:r>
            <a:r>
              <a:rPr lang="en-US" sz="1800" dirty="0">
                <a:solidFill>
                  <a:srgbClr val="1F5E3E"/>
                </a:solidFill>
                <a:latin typeface="Avenir Next LT Pro" panose="020B0504020202020204" pitchFamily="34" charset="0"/>
              </a:rPr>
              <a:t>.</a:t>
            </a:r>
          </a:p>
          <a:p>
            <a:pPr marL="0" indent="0">
              <a:buNone/>
            </a:pPr>
            <a:r>
              <a:rPr lang="en-US" sz="1800" dirty="0">
                <a:solidFill>
                  <a:srgbClr val="1F5E3E"/>
                </a:solidFill>
                <a:latin typeface="Avenir Next LT Pro" panose="020B0504020202020204" pitchFamily="34" charset="0"/>
              </a:rPr>
              <a:t>Undertake, encourage, and facilitate research that leads to sustainable management of culturally significant plants, their habitat and the products provided.</a:t>
            </a:r>
          </a:p>
          <a:p>
            <a:pPr marL="0" indent="0">
              <a:buNone/>
            </a:pPr>
            <a:r>
              <a:rPr lang="en-US" sz="1800" dirty="0">
                <a:solidFill>
                  <a:srgbClr val="1F5E3E"/>
                </a:solidFill>
                <a:latin typeface="Avenir Next LT Pro" panose="020B0504020202020204" pitchFamily="34" charset="0"/>
              </a:rPr>
              <a:t>Provide research and subject matter experts on the use of culturally significant plants, including nutrition, health and wellness outcomes as well as the </a:t>
            </a:r>
            <a:r>
              <a:rPr lang="en-US" sz="1800" u="sng" dirty="0">
                <a:solidFill>
                  <a:srgbClr val="1F5E3E"/>
                </a:solidFill>
                <a:latin typeface="Avenir Next LT Pro" panose="020B0504020202020204" pitchFamily="34" charset="0"/>
              </a:rPr>
              <a:t>active management of plant communities such as sustainable harvest and prescribed fire</a:t>
            </a:r>
            <a:r>
              <a:rPr lang="en-US" sz="1800" dirty="0">
                <a:solidFill>
                  <a:srgbClr val="1F5E3E"/>
                </a:solidFill>
                <a:latin typeface="Avenir Next LT Pro" panose="020B0504020202020204" pitchFamily="34" charset="0"/>
              </a:rPr>
              <a:t>.</a:t>
            </a:r>
          </a:p>
        </p:txBody>
      </p:sp>
    </p:spTree>
    <p:extLst>
      <p:ext uri="{BB962C8B-B14F-4D97-AF65-F5344CB8AC3E}">
        <p14:creationId xmlns:p14="http://schemas.microsoft.com/office/powerpoint/2010/main" val="251804032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JB_1">
      <a:dk1>
        <a:sysClr val="windowText" lastClr="000000"/>
      </a:dk1>
      <a:lt1>
        <a:sysClr val="window" lastClr="FFFFFF"/>
      </a:lt1>
      <a:dk2>
        <a:srgbClr val="455F51"/>
      </a:dk2>
      <a:lt2>
        <a:srgbClr val="E2DFCC"/>
      </a:lt2>
      <a:accent1>
        <a:srgbClr val="297D53"/>
      </a:accent1>
      <a:accent2>
        <a:srgbClr val="86A795"/>
      </a:accent2>
      <a:accent3>
        <a:srgbClr val="37A76F"/>
      </a:accent3>
      <a:accent4>
        <a:srgbClr val="44C1A3"/>
      </a:accent4>
      <a:accent5>
        <a:srgbClr val="4EB3CF"/>
      </a:accent5>
      <a:accent6>
        <a:srgbClr val="51C3F9"/>
      </a:accent6>
      <a:hlink>
        <a:srgbClr val="6B9F25"/>
      </a:hlink>
      <a:folHlink>
        <a:srgbClr val="B26B0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
  <a:themeElements>
    <a:clrScheme name="MJB_1">
      <a:dk1>
        <a:sysClr val="windowText" lastClr="000000"/>
      </a:dk1>
      <a:lt1>
        <a:sysClr val="window" lastClr="FFFFFF"/>
      </a:lt1>
      <a:dk2>
        <a:srgbClr val="455F51"/>
      </a:dk2>
      <a:lt2>
        <a:srgbClr val="E2DFCC"/>
      </a:lt2>
      <a:accent1>
        <a:srgbClr val="297D53"/>
      </a:accent1>
      <a:accent2>
        <a:srgbClr val="86A795"/>
      </a:accent2>
      <a:accent3>
        <a:srgbClr val="37A76F"/>
      </a:accent3>
      <a:accent4>
        <a:srgbClr val="44C1A3"/>
      </a:accent4>
      <a:accent5>
        <a:srgbClr val="4EB3CF"/>
      </a:accent5>
      <a:accent6>
        <a:srgbClr val="51C3F9"/>
      </a:accent6>
      <a:hlink>
        <a:srgbClr val="6B9F25"/>
      </a:hlink>
      <a:folHlink>
        <a:srgbClr val="B26B02"/>
      </a:folHlink>
    </a:clrScheme>
    <a:fontScheme name="Custom 1">
      <a:majorFont>
        <a:latin typeface="Calisto MT"/>
        <a:ea typeface=""/>
        <a:cs typeface=""/>
      </a:majorFont>
      <a:minorFont>
        <a:latin typeface="Calisto MT"/>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4.xml><?xml version="1.0" encoding="utf-8"?>
<a:theme xmlns:a="http://schemas.openxmlformats.org/drawingml/2006/main" name="Office Theme">
  <a:themeElements>
    <a:clrScheme name="Forest Service">
      <a:dk1>
        <a:srgbClr val="005838"/>
      </a:dk1>
      <a:lt1>
        <a:srgbClr val="FFFFFF"/>
      </a:lt1>
      <a:dk2>
        <a:srgbClr val="000000"/>
      </a:dk2>
      <a:lt2>
        <a:srgbClr val="E7E6E6"/>
      </a:lt2>
      <a:accent1>
        <a:srgbClr val="6A5147"/>
      </a:accent1>
      <a:accent2>
        <a:srgbClr val="7F7F7F"/>
      </a:accent2>
      <a:accent3>
        <a:srgbClr val="005838"/>
      </a:accent3>
      <a:accent4>
        <a:srgbClr val="910C07"/>
      </a:accent4>
      <a:accent5>
        <a:srgbClr val="FFD51D"/>
      </a:accent5>
      <a:accent6>
        <a:srgbClr val="005838"/>
      </a:accent6>
      <a:hlink>
        <a:srgbClr val="005838"/>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solidFill>
              <a:schemeClr val="tx2"/>
            </a:solidFill>
          </a:defRPr>
        </a:defPPr>
      </a:lstStyle>
    </a:txDef>
  </a:objectDefaults>
  <a:extraClrSchemeLst/>
  <a:extLst>
    <a:ext uri="{05A4C25C-085E-4340-85A3-A5531E510DB2}">
      <thm15:themeFamily xmlns:thm15="http://schemas.microsoft.com/office/thememl/2012/main" name="PPT.pptx" id="{A9B2D5BC-24A6-483A-991A-B013E98ADCF6}" vid="{1A57643B-CFDC-4B66-89CB-4E6B0662CD8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93</TotalTime>
  <Words>569</Words>
  <Application>Microsoft Office PowerPoint</Application>
  <PresentationFormat>Widescreen</PresentationFormat>
  <Paragraphs>36</Paragraphs>
  <Slides>7</Slides>
  <Notes>2</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7</vt:i4>
      </vt:variant>
    </vt:vector>
  </HeadingPairs>
  <TitlesOfParts>
    <vt:vector size="29" baseType="lpstr">
      <vt:lpstr>Aptos</vt:lpstr>
      <vt:lpstr>Arial</vt:lpstr>
      <vt:lpstr>Avenir Next LT Pro</vt:lpstr>
      <vt:lpstr>AvenirNext LT Pro Medium</vt:lpstr>
      <vt:lpstr>Calibri</vt:lpstr>
      <vt:lpstr>Calibri Light</vt:lpstr>
      <vt:lpstr>Calisto MT</vt:lpstr>
      <vt:lpstr>Century Gothic</vt:lpstr>
      <vt:lpstr>Futura Maxi</vt:lpstr>
      <vt:lpstr>Futura Maxi Book</vt:lpstr>
      <vt:lpstr>Gadugi</vt:lpstr>
      <vt:lpstr>Plantagenet Cherokee</vt:lpstr>
      <vt:lpstr>Posterama</vt:lpstr>
      <vt:lpstr>Segoe UI Black</vt:lpstr>
      <vt:lpstr>Segoe UI Semilight</vt:lpstr>
      <vt:lpstr>Source Sans Pro</vt:lpstr>
      <vt:lpstr>Source Sans Pro Black</vt:lpstr>
      <vt:lpstr>Times New Roman</vt:lpstr>
      <vt:lpstr>1_Office Theme</vt:lpstr>
      <vt:lpstr>2_Office Theme</vt:lpstr>
      <vt:lpstr>Retrospect</vt:lpstr>
      <vt:lpstr>Office Theme</vt:lpstr>
      <vt:lpstr>PowerPoint Presentation</vt:lpstr>
      <vt:lpstr>PowerPoint Presentation</vt:lpstr>
      <vt:lpstr>Cherokee-led harvest experiments</vt:lpstr>
      <vt:lpstr>Ramps Populations and Climate in the Southern Appalachians</vt:lpstr>
      <vt:lpstr>ᏘᎵ, Tilĭ, American Chestnut Restoration</vt:lpstr>
      <vt:lpstr>PowerPoint Presentation</vt:lpstr>
      <vt:lpstr>Master Participating Agreement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Baumflek, Michelle - FS</dc:creator>
  <cp:lastModifiedBy>Brett Treadway</cp:lastModifiedBy>
  <cp:revision>7</cp:revision>
  <dcterms:created xsi:type="dcterms:W3CDTF">2024-05-30T15:44:59Z</dcterms:created>
  <dcterms:modified xsi:type="dcterms:W3CDTF">2024-06-11T16:58:06Z</dcterms:modified>
</cp:coreProperties>
</file>